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app.xml" ContentType="application/vnd.openxmlformats-officedocument.extended-properties+xml"/>
  <Override PartName="/docProps/core.xml" ContentType="application/vnd.openxmlformats-package.core-properties+xml"/>
  <Override PartName="/ppt/revisionInfo.xml" ContentType="application/vnd.ms-powerpoint.revisioninfo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</p:sldIdLst>
  <p:sldSz cx="6858000" cy="9906000" type="A4"/>
  <p:notesSz cx="6735763" cy="98663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239">
          <p15:clr>
            <a:srgbClr val="A4A3A4"/>
          </p15:clr>
        </p15:guide>
        <p15:guide id="2" pos="4319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遠藤 舞" initials="遠藤" lastIdx="1" clrIdx="0">
    <p:extLst>
      <p:ext uri="{19B8F6BF-5375-455C-9EA6-DF929625EA0E}">
        <p15:presenceInfo xmlns:p15="http://schemas.microsoft.com/office/powerpoint/2012/main" userId="S-1-5-21-2829489348-1729669723-455057365-3814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705F5095-3E0C-4DB5-8EA2-463B68E8C3A7}" v="318" dt="2021-07-13T23:40:20.31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69" d="100"/>
          <a:sy n="69" d="100"/>
        </p:scale>
        <p:origin x="2333" y="38"/>
      </p:cViewPr>
      <p:guideLst>
        <p:guide orient="horz" pos="6239"/>
        <p:guide pos="431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12" Type="http://schemas.openxmlformats.org/officeDocument/2006/relationships/customXml" Target="../customXml/item3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11" Type="http://schemas.openxmlformats.org/officeDocument/2006/relationships/customXml" Target="../customXml/item2.xml"/><Relationship Id="rId5" Type="http://schemas.openxmlformats.org/officeDocument/2006/relationships/presProps" Target="presProps.xml"/><Relationship Id="rId10" Type="http://schemas.openxmlformats.org/officeDocument/2006/relationships/customXml" Target="../customXml/item1.xml"/><Relationship Id="rId4" Type="http://schemas.openxmlformats.org/officeDocument/2006/relationships/commentAuthors" Target="commentAuthors.xml"/><Relationship Id="rId9" Type="http://schemas.microsoft.com/office/2015/10/relationships/revisionInfo" Target="revisionInfo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132551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40143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489336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7582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740241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536510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16159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338949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51238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18188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35933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4C5267-4EAF-4614-9D55-3D1BB50CF71E}" type="datetimeFigureOut">
              <a:rPr kumimoji="1" lang="ja-JP" altLang="en-US" smtClean="0"/>
              <a:t>2021/9/21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70709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lang="fr-FR" altLang="ja-JP" sz="2800" b="1">
                <a:solidFill>
                  <a:srgbClr val="002060"/>
                </a:solidFill>
                <a:ea typeface="ＭＳ Ｐゴシック"/>
              </a:rPr>
              <a:t>Service de traduction par téléphone</a:t>
            </a:r>
            <a:endParaRPr kumimoji="1" lang="fr-FR" altLang="ja-JP" sz="2800" b="1">
              <a:solidFill>
                <a:srgbClr val="002060"/>
              </a:solidFill>
              <a:ea typeface="ＭＳ Ｐゴシック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just"/>
            <a:r>
              <a:rPr lang="fr-FR" altLang="ja-JP" dirty="0"/>
              <a:t>Lors de votre passage à l’hôpital, v</a:t>
            </a:r>
            <a:r>
              <a:rPr kumimoji="1" lang="fr-FR" altLang="ja-JP" dirty="0">
                <a:ea typeface="ＭＳ Ｐゴシック"/>
              </a:rPr>
              <a:t>ous avez la possibilité d’utiliser le « Service de traduction par téléphone ». </a:t>
            </a:r>
          </a:p>
          <a:p>
            <a:pPr algn="just"/>
            <a:r>
              <a:rPr lang="fr-FR" altLang="ja-JP" dirty="0">
                <a:ea typeface="ＭＳ Ｐゴシック"/>
              </a:rPr>
              <a:t>Veuillez consulter les indications figurant ci-dessous. </a:t>
            </a:r>
            <a:r>
              <a:rPr lang="ja-JP" altLang="fr-FR" dirty="0">
                <a:ea typeface="ＭＳ Ｐゴシック"/>
              </a:rPr>
              <a:t>　</a:t>
            </a:r>
            <a:endParaRPr lang="fr-FR" altLang="ja-JP" dirty="0">
              <a:ea typeface="ＭＳ Ｐゴシック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kumimoji="1" lang="fr-FR" altLang="ja-JP" sz="2000">
                <a:ea typeface="ＭＳ Ｐゴシック"/>
              </a:rPr>
              <a:t>Contenu et mode d’emploi du service de traduction par téléphone</a:t>
            </a:r>
            <a:endParaRPr lang="fr-FR" altLang="ja-JP" sz="2000">
              <a:ea typeface="ＭＳ Ｐゴシック"/>
              <a:cs typeface="Calibri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785652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361950" indent="-361950" algn="just"/>
            <a:r>
              <a:rPr lang="fr-FR" altLang="ja-JP" sz="1600" dirty="0">
                <a:ea typeface="ＭＳ Ｐゴシック"/>
              </a:rPr>
              <a:t>○	Vous serez mis en communication téléphonique avec un interprète externe à l’hôpital.</a:t>
            </a:r>
          </a:p>
          <a:p>
            <a:pPr marL="361950" indent="-361950" algn="just"/>
            <a:endParaRPr lang="fr-FR" altLang="ja-JP" sz="1600" dirty="0">
              <a:ea typeface="ＭＳ Ｐゴシック"/>
            </a:endParaRPr>
          </a:p>
          <a:p>
            <a:pPr marL="361950" indent="-361950" algn="just"/>
            <a:r>
              <a:rPr lang="fr-FR" altLang="ja-JP" sz="1600" dirty="0">
                <a:ea typeface="ＭＳ Ｐゴシック"/>
              </a:rPr>
              <a:t>○	L’interprète traduira ce que vous dites en japonais au personnel de l’hôpital. Puis il traduira dans votre langue ce que le personnel de l’hôpital dit. </a:t>
            </a:r>
          </a:p>
          <a:p>
            <a:pPr marL="361950" indent="-361950" algn="just"/>
            <a:endParaRPr lang="fr-FR" altLang="ja-JP" sz="1600" dirty="0">
              <a:ea typeface="ＭＳ Ｐゴシック"/>
            </a:endParaRPr>
          </a:p>
          <a:p>
            <a:pPr marL="361950" indent="-361950" algn="just"/>
            <a:r>
              <a:rPr lang="fr-FR" altLang="ja-JP" sz="1600" dirty="0">
                <a:ea typeface="ＭＳ Ｐゴシック"/>
              </a:rPr>
              <a:t>○	Le service est disponible lors des échanges avec le personnel de l’hôpital à l’accueil, au guichet de paiement, pendant les consultations, etc. </a:t>
            </a:r>
            <a:endParaRPr lang="fr-FR" altLang="ja-JP" sz="1600" dirty="0">
              <a:ea typeface="ＭＳ Ｐゴシック"/>
              <a:cs typeface="Calibri"/>
            </a:endParaRPr>
          </a:p>
          <a:p>
            <a:pPr marL="361950" indent="-361950" algn="just"/>
            <a:endParaRPr lang="fr-FR" altLang="ja-JP" sz="1600" dirty="0">
              <a:ea typeface="ＭＳ Ｐゴシック"/>
              <a:cs typeface="Calibri"/>
            </a:endParaRPr>
          </a:p>
          <a:p>
            <a:pPr marL="361950" indent="-361950" algn="just"/>
            <a:r>
              <a:rPr lang="fr-FR" altLang="ja-JP" sz="1600" dirty="0">
                <a:ea typeface="ＭＳ Ｐゴシック"/>
              </a:rPr>
              <a:t>○	Tarifs (1. Une communication : </a:t>
            </a:r>
            <a:r>
              <a:rPr lang="fr-FR" altLang="ja-JP" sz="1600" dirty="0"/>
              <a:t>● </a:t>
            </a:r>
            <a:r>
              <a:rPr lang="fr-FR" altLang="ja-JP" sz="1600" dirty="0">
                <a:ea typeface="ＭＳ Ｐゴシック"/>
              </a:rPr>
              <a:t>yens    2. Jusqu’à △ minutes : ◆ yens, Au-delà de </a:t>
            </a:r>
            <a:r>
              <a:rPr lang="fr-FR" altLang="ja-JP" sz="1600" dirty="0"/>
              <a:t>△ </a:t>
            </a:r>
            <a:r>
              <a:rPr lang="fr-FR" altLang="ja-JP" sz="1600" dirty="0">
                <a:ea typeface="ＭＳ Ｐゴシック"/>
              </a:rPr>
              <a:t>minutes : </a:t>
            </a:r>
            <a:r>
              <a:rPr lang="fr-FR" altLang="ja-JP" sz="1600" dirty="0"/>
              <a:t>□ yens toutes les </a:t>
            </a:r>
            <a:r>
              <a:rPr lang="fr-FR" sz="1600" dirty="0"/>
              <a:t>▲ </a:t>
            </a:r>
            <a:r>
              <a:rPr lang="fr-FR" altLang="ja-JP" sz="1600" dirty="0"/>
              <a:t>minutes     3. Gratuit) </a:t>
            </a:r>
            <a:endParaRPr lang="fr-FR" altLang="ja-JP" sz="1600" dirty="0">
              <a:ea typeface="ＭＳ Ｐゴシック"/>
              <a:cs typeface="Calibri"/>
            </a:endParaRPr>
          </a:p>
          <a:p>
            <a:pPr marL="361950" indent="-361950" algn="just"/>
            <a:endParaRPr lang="fr-FR" altLang="ja-JP" sz="1600" dirty="0">
              <a:ea typeface="ＭＳ Ｐゴシック"/>
            </a:endParaRPr>
          </a:p>
          <a:p>
            <a:pPr marL="361950" indent="-361950" algn="just"/>
            <a:r>
              <a:rPr lang="fr-FR" altLang="ja-JP" sz="1600" dirty="0">
                <a:ea typeface="ＭＳ Ｐゴシック"/>
              </a:rPr>
              <a:t>○    Veuillez régler au guichet de paiement. </a:t>
            </a:r>
            <a:endParaRPr lang="fr-FR" altLang="ja-JP" sz="1600" dirty="0">
              <a:ea typeface="ＭＳ Ｐゴシック"/>
              <a:cs typeface="Calibri"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fr-CA" altLang="ja-JP" sz="2000" dirty="0">
                <a:ea typeface="ＭＳ Ｐゴシック"/>
              </a:rPr>
              <a:t>Remarque importante</a:t>
            </a:r>
            <a:endParaRPr kumimoji="1" lang="fr-FR" altLang="ja-JP" sz="2000" dirty="0">
              <a:ea typeface="ＭＳ Ｐゴシック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92333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361950" indent="-361950" algn="just"/>
            <a:r>
              <a:rPr lang="fr-FR" altLang="ja-JP" dirty="0">
                <a:ea typeface="ＭＳ Ｐゴシック"/>
              </a:rPr>
              <a:t>○	La traduction par téléphone est un service mis en place lors de votre passage à l’hôpital.</a:t>
            </a:r>
          </a:p>
          <a:p>
            <a:pPr marL="361950" indent="-361950" algn="just"/>
            <a:r>
              <a:rPr lang="fr-CA" altLang="ja-JP" dirty="0">
                <a:ea typeface="ＭＳ Ｐゴシック"/>
              </a:rPr>
              <a:t>	Ce service n’est pas disponible en dehors de l’hôpital.</a:t>
            </a:r>
            <a:endParaRPr lang="fr-FR" altLang="ja-JP" dirty="0">
              <a:ea typeface="ＭＳ Ｐゴシック"/>
              <a:cs typeface="Calibri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5844013" cy="784830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r">
              <a:spcAft>
                <a:spcPts val="600"/>
              </a:spcAft>
            </a:pPr>
            <a:r>
              <a:rPr lang="fr-CA" altLang="ja-JP" sz="2000" dirty="0">
                <a:ea typeface="ＭＳ Ｐゴシック"/>
              </a:rPr>
              <a:t>Année :           Mois :            Jour :    </a:t>
            </a:r>
            <a:endParaRPr lang="fr-FR" altLang="ja-JP" sz="2000" dirty="0">
              <a:ea typeface="ＭＳ Ｐゴシック"/>
            </a:endParaRPr>
          </a:p>
          <a:p>
            <a:r>
              <a:rPr lang="ja-JP" altLang="fr-FR" sz="2000" dirty="0">
                <a:ea typeface="ＭＳ Ｐゴシック"/>
              </a:rPr>
              <a:t>　　　　　　　　　　　</a:t>
            </a:r>
            <a:r>
              <a:rPr lang="fr-CA" altLang="ja-JP" sz="2000" dirty="0">
                <a:ea typeface="ＭＳ Ｐゴシック"/>
              </a:rPr>
              <a:t>Nom et prénom :</a:t>
            </a:r>
            <a:r>
              <a:rPr lang="ja-JP" altLang="fr-FR" sz="2000" dirty="0">
                <a:ea typeface="ＭＳ Ｐゴシック"/>
              </a:rPr>
              <a:t>　　　　　　　　　　　　　　　　　　　　　　　　　　　　</a:t>
            </a:r>
            <a:endParaRPr lang="fr-FR" altLang="ja-JP" sz="2000" dirty="0">
              <a:ea typeface="ＭＳ Ｐゴシック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fr-CA" altLang="ja-JP" sz="2000" dirty="0"/>
              <a:t>Oui</a:t>
            </a:r>
            <a:endParaRPr kumimoji="1" lang="ja-JP" altLang="fr-FR" sz="2000" dirty="0"/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fr-CA" altLang="ja-JP" sz="2000" dirty="0">
                <a:solidFill>
                  <a:schemeClr val="tx1"/>
                </a:solidFill>
              </a:rPr>
              <a:t>Non</a:t>
            </a:r>
            <a:endParaRPr kumimoji="1" lang="ja-JP" altLang="fr-FR" sz="2000" dirty="0">
              <a:solidFill>
                <a:schemeClr val="tx1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-1588" y="8098558"/>
            <a:ext cx="6858001" cy="400110"/>
          </a:xfrm>
          <a:prstGeom prst="rect">
            <a:avLst/>
          </a:prstGeom>
        </p:spPr>
        <p:txBody>
          <a:bodyPr wrap="square" lIns="91440" tIns="45720" rIns="91440" bIns="45720" anchor="t">
            <a:spAutoFit/>
          </a:bodyPr>
          <a:lstStyle/>
          <a:p>
            <a:pPr algn="ctr"/>
            <a:r>
              <a:rPr lang="fr-CA" altLang="ja-JP" sz="2000" b="1" dirty="0">
                <a:ea typeface="ＭＳ Ｐゴシック"/>
              </a:rPr>
              <a:t>Voulez-vous utiliser le service de traduction par téléphone ?</a:t>
            </a:r>
            <a:endParaRPr lang="fr-FR" altLang="ja-JP" sz="2000" dirty="0">
              <a:ea typeface="ＭＳ Ｐゴシック"/>
            </a:endParaRPr>
          </a:p>
        </p:txBody>
      </p:sp>
      <p:sp>
        <p:nvSpPr>
          <p:cNvPr id="13" name="ホームベース 3">
            <a:extLst>
              <a:ext uri="{FF2B5EF4-FFF2-40B4-BE49-F238E27FC236}">
                <a16:creationId xmlns:a16="http://schemas.microsoft.com/office/drawing/2014/main" id="{9E7BB097-6830-478E-9363-AA82AB896D07}"/>
              </a:ext>
            </a:extLst>
          </p:cNvPr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5265492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dirty="0">
                <a:solidFill>
                  <a:srgbClr val="002060"/>
                </a:solidFill>
              </a:rPr>
              <a:t>電話通訳（でんわつうやく）サービス</a:t>
            </a:r>
            <a:r>
              <a:rPr kumimoji="1" lang="ja-JP" altLang="en-US" sz="2800" b="1" dirty="0">
                <a:solidFill>
                  <a:srgbClr val="002060"/>
                </a:solidFill>
              </a:rPr>
              <a:t>について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kumimoji="1" lang="ja-JP" altLang="en-US" dirty="0"/>
              <a:t>　あなた</a:t>
            </a:r>
            <a:r>
              <a:rPr lang="ja-JP" altLang="en-US" dirty="0"/>
              <a:t>が病院（びょういん）でみてもらうときに、「電話通訳（でんわつうやく）サービス」を使（つか）うことができます。</a:t>
            </a:r>
            <a:endParaRPr lang="en-US" altLang="ja-JP" dirty="0"/>
          </a:p>
          <a:p>
            <a:pPr algn="just"/>
            <a:r>
              <a:rPr lang="ja-JP" altLang="en-US" dirty="0"/>
              <a:t>　下（した）に書（か）いてあることを確認（かくにん）してください。</a:t>
            </a:r>
            <a:endParaRPr lang="en-US" altLang="ja-JP" dirty="0"/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電話通訳（でんわつうやく）サービスの</a:t>
            </a:r>
            <a:endParaRPr kumimoji="1" lang="en-US" altLang="ja-JP" sz="2000" dirty="0"/>
          </a:p>
          <a:p>
            <a:pPr algn="ctr"/>
            <a:r>
              <a:rPr kumimoji="1" lang="ja-JP" altLang="en-US" sz="2000" dirty="0"/>
              <a:t>内容（ないよう）と使（つか）い方（かた）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電話（でんわ）を病院（びょういん）の外（そと）にいる通訳（つうやく）につなぎます。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通訳（つうやく）が、あなたが話（はな）すことを日本語（にほんご）にして、病院（びょういん）のスタッフに伝（つた）えます。また、病院（びょういん）のスタッフが話（はな）すことを、通訳（つうやく）があなたの言葉（ことば）にして、あなたに伝（つた）え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受付（うけつけ）・会計（かいけい）・診察（しんさつ）など、病院（びょういん）のスタッフと話（はな）すときに使（つか）うことができます。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お金（かね）は（①１回（かい）●円　②△分（ふん）まで◆円、△分（ふん）からは▲分</a:t>
            </a:r>
            <a:r>
              <a:rPr lang="ja-JP" altLang="en-US" dirty="0">
                <a:solidFill>
                  <a:srgbClr val="FF0000"/>
                </a:solidFill>
              </a:rPr>
              <a:t>（ふん）</a:t>
            </a:r>
            <a:r>
              <a:rPr lang="ja-JP" altLang="en-US" dirty="0"/>
              <a:t>で□円</a:t>
            </a:r>
            <a:r>
              <a:rPr lang="ja-JP" altLang="en-US" dirty="0">
                <a:solidFill>
                  <a:srgbClr val="FF0000"/>
                </a:solidFill>
              </a:rPr>
              <a:t>（えん）</a:t>
            </a:r>
            <a:r>
              <a:rPr lang="ja-JP" altLang="en-US" dirty="0"/>
              <a:t>　③無料（むりょう））です。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○  お金（かね）を、</a:t>
            </a:r>
            <a:r>
              <a:rPr lang="ja-JP" altLang="ja-JP" dirty="0"/>
              <a:t>会計</a:t>
            </a:r>
            <a:r>
              <a:rPr lang="ja-JP" altLang="en-US" dirty="0"/>
              <a:t>（かいけい）</a:t>
            </a:r>
            <a:r>
              <a:rPr lang="ja-JP" altLang="ja-JP" dirty="0"/>
              <a:t>の</a:t>
            </a:r>
            <a:r>
              <a:rPr lang="ja-JP" altLang="en-US" dirty="0"/>
              <a:t>ときにはらってください。</a:t>
            </a:r>
            <a:endParaRPr lang="en-US" altLang="ja-JP" dirty="0"/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dirty="0"/>
              <a:t>注意点（ちゅうい）すること</a:t>
            </a:r>
            <a:endParaRPr kumimoji="1" lang="ja-JP" altLang="en-US" sz="2000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indent="-361950" algn="just"/>
            <a:r>
              <a:rPr lang="ja-JP" altLang="en-US" dirty="0"/>
              <a:t>○</a:t>
            </a:r>
            <a:r>
              <a:rPr lang="en-US" altLang="ja-JP" dirty="0"/>
              <a:t>	</a:t>
            </a:r>
            <a:r>
              <a:rPr lang="ja-JP" altLang="en-US" dirty="0"/>
              <a:t>電話通訳（でんわつうやく）はあなたが病院（びょういん）でみてもらうとき</a:t>
            </a:r>
            <a:r>
              <a:rPr lang="ja-JP" altLang="ja-JP" dirty="0"/>
              <a:t>の</a:t>
            </a:r>
            <a:r>
              <a:rPr lang="ja-JP" altLang="en-US" dirty="0"/>
              <a:t>サービス</a:t>
            </a:r>
            <a:r>
              <a:rPr lang="ja-JP" altLang="ja-JP" dirty="0"/>
              <a:t>で</a:t>
            </a:r>
            <a:r>
              <a:rPr lang="ja-JP" altLang="en-US" dirty="0"/>
              <a:t>す。</a:t>
            </a:r>
            <a:endParaRPr lang="en-US" altLang="ja-JP" dirty="0"/>
          </a:p>
          <a:p>
            <a:pPr marL="361950" indent="-361950" algn="just"/>
            <a:r>
              <a:rPr lang="ja-JP" altLang="en-US" dirty="0"/>
              <a:t>　 　病院（びょういん）でみてもらうとき以外（いがい）では使</a:t>
            </a:r>
            <a:r>
              <a:rPr lang="ja-JP" altLang="en-US" dirty="0">
                <a:solidFill>
                  <a:srgbClr val="FF0000"/>
                </a:solidFill>
              </a:rPr>
              <a:t>（つか）</a:t>
            </a:r>
            <a:r>
              <a:rPr lang="ja-JP" altLang="en-US" dirty="0"/>
              <a:t>えません。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spcAft>
                <a:spcPts val="600"/>
              </a:spcAft>
            </a:pPr>
            <a:r>
              <a:rPr lang="ja-JP" altLang="en-US" sz="2000" dirty="0"/>
              <a:t>年（ねん）　　　　　月（がつ）　　　　日（にち）</a:t>
            </a:r>
            <a:endParaRPr lang="en-US" altLang="ja-JP" sz="2000" dirty="0"/>
          </a:p>
          <a:p>
            <a:r>
              <a:rPr lang="ja-JP" altLang="en-US" sz="2000" dirty="0"/>
              <a:t>　　　　　　　　　　　お名前（なまえ）　　　　　　　　　　　　　　　　　　　　　　　　　　　　</a:t>
            </a:r>
            <a:endParaRPr lang="en-US" altLang="ja-JP" sz="2000" dirty="0"/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/>
              <a:t>はい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solidFill>
                  <a:schemeClr val="tx1"/>
                </a:solidFill>
              </a:rPr>
              <a:t>いいえ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-34245" y="8191692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b="1" dirty="0"/>
              <a:t>電話通訳（でんわつうやく）サービスを使（つか）いますか？</a:t>
            </a:r>
            <a:endParaRPr lang="ja-JP" altLang="en-US" sz="2000" dirty="0"/>
          </a:p>
        </p:txBody>
      </p:sp>
      <p:sp>
        <p:nvSpPr>
          <p:cNvPr id="13" name="ホームベース 3">
            <a:extLst>
              <a:ext uri="{FF2B5EF4-FFF2-40B4-BE49-F238E27FC236}">
                <a16:creationId xmlns:a16="http://schemas.microsoft.com/office/drawing/2014/main" id="{D9F6DCEF-0312-4D6E-AEC1-3798D30F413F}"/>
              </a:ext>
            </a:extLst>
          </p:cNvPr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2461471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2BDAE50DFFD0FA479344EA81F51943FB" ma:contentTypeVersion="2" ma:contentTypeDescription="新しいドキュメントを作成します。" ma:contentTypeScope="" ma:versionID="8446ae1cafaaef871f4ce3f8af46a9d7">
  <xsd:schema xmlns:xsd="http://www.w3.org/2001/XMLSchema" xmlns:xs="http://www.w3.org/2001/XMLSchema" xmlns:p="http://schemas.microsoft.com/office/2006/metadata/properties" xmlns:ns2="12ab0ed9-6fc6-41ee-b92c-b47ef73c9bc2" targetNamespace="http://schemas.microsoft.com/office/2006/metadata/properties" ma:root="true" ma:fieldsID="c6bbef5237369b3f94a7b5fdeb5148de" ns2:_="">
    <xsd:import namespace="12ab0ed9-6fc6-41ee-b92c-b47ef73c9bc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2ab0ed9-6fc6-41ee-b92c-b47ef73c9bc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EA8CE900-987C-4619-9738-14A295F03B40}"/>
</file>

<file path=customXml/itemProps2.xml><?xml version="1.0" encoding="utf-8"?>
<ds:datastoreItem xmlns:ds="http://schemas.openxmlformats.org/officeDocument/2006/customXml" ds:itemID="{9DAD7376-6F64-461F-97BD-76A1E853A0F5}"/>
</file>

<file path=customXml/itemProps3.xml><?xml version="1.0" encoding="utf-8"?>
<ds:datastoreItem xmlns:ds="http://schemas.openxmlformats.org/officeDocument/2006/customXml" ds:itemID="{AA7951E5-8F43-45B4-A99F-19C840372B11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763</TotalTime>
  <Words>663</Words>
  <Application>Microsoft Office PowerPoint</Application>
  <PresentationFormat>A4 210 x 297 mm</PresentationFormat>
  <Paragraphs>41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北別府 彩</dc:creator>
  <cp:lastModifiedBy>Aya Kitabeppu(BRICK's)</cp:lastModifiedBy>
  <cp:revision>90</cp:revision>
  <cp:lastPrinted>2021-04-05T11:53:37Z</cp:lastPrinted>
  <dcterms:created xsi:type="dcterms:W3CDTF">2021-04-05T11:12:35Z</dcterms:created>
  <dcterms:modified xsi:type="dcterms:W3CDTF">2021-09-21T03:55:04Z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0x0101002BDAE50DFFD0FA479344EA81F51943FB</vt:lpwstr>
  </property>
</Properties>
</file>

<file path=docProps/thumbnail.jpeg>
</file>