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  <p:sldId id="257" r:id="rId6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/>
  <p:cmAuthor id="2" name="林 可樺" initials="林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5F5095-3E0C-4DB5-8EA2-463B68E8C3A7}" v="318" dt="2021-07-13T23:40:20.3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8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5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14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9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5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5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1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12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2022/2/8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kumimoji="1" lang="th-TH" altLang="ja-JP" sz="1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บริการล่ามทางโทรศัพท์</a:t>
            </a:r>
            <a:endParaRPr kumimoji="1" lang="ja-JP" altLang="en-US" sz="1600" b="1" dirty="0">
              <a:solidFill>
                <a:srgbClr val="002060"/>
              </a:solidFill>
              <a:latin typeface="Tahoma" panose="020B0604030504040204" pitchFamily="34" charset="0"/>
              <a:ea typeface="ＭＳ Ｐゴシック"/>
              <a:cs typeface="Tahoma" panose="020B060403050404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353548"/>
            <a:ext cx="6433185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th-TH" altLang="ja-JP" sz="1600" strike="sngStrike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ท่านสามารถใช้ “บริการล่ามทางโทรศัพท์”ได้ในกรณีที่เข้ารับการตรวจที่โรงพยาบาล </a:t>
            </a:r>
            <a:endParaRPr lang="en-US" altLang="ja-JP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　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กรุณาตรวจสอบรายละเอียดตามที่ระบุไว้ด้านล่างดังต่อไปนี้</a:t>
            </a:r>
            <a:endParaRPr lang="en-US" altLang="ja-JP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วิธีการใช้งานและรายละเอียดบริการล่ามทางโทรศัพท์</a:t>
            </a:r>
            <a:endParaRPr lang="ja-JP" altLang="en-US" sz="1600" dirty="0">
              <a:latin typeface="Tahoma" panose="020B0604030504040204" pitchFamily="34" charset="0"/>
              <a:ea typeface="ＭＳ Ｐゴシック"/>
              <a:cs typeface="Tahoma" panose="020B060403050404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427809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○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ต่อสายโทรศัพท์หาล่ามที่อยู่นอกโรงพยาบาล</a:t>
            </a:r>
            <a:endParaRPr lang="en-US" altLang="ja-JP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1950" indent="-361950" algn="just"/>
            <a:endParaRPr lang="ja-JP" altLang="en-US" sz="1600" dirty="0">
              <a:latin typeface="Tahoma" panose="020B0604030504040204" pitchFamily="34" charset="0"/>
              <a:ea typeface="ＭＳ Ｐゴシック"/>
              <a:cs typeface="Tahoma" panose="020B0604030504040204" pitchFamily="34" charset="0"/>
            </a:endParaRPr>
          </a:p>
          <a:p>
            <a:pPr marL="361950" indent="-361950" algn="just"/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○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ล่ามจะแปลสิ่งที่ท่านพูดเป็นภาษาญี่ปุ่นและถ่ายทอดให้กับเจ้าหน้าที่ของโรงพยาบาล นอกจากนี้ ล่ามจะแปลสิ่งที่เจ้าหน้าที่โรงพยาบาลพูดให้เป็นภาษาของท่าน และถ่ายทอดให้คุณทราบ</a:t>
            </a:r>
            <a:endParaRPr lang="en-US" altLang="ja-JP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1950" indent="-361950" algn="just"/>
            <a:endParaRPr lang="ja-JP" altLang="en-US" sz="1600" dirty="0">
              <a:latin typeface="Tahoma" panose="020B0604030504040204" pitchFamily="34" charset="0"/>
              <a:ea typeface="ＭＳ Ｐゴシック"/>
              <a:cs typeface="Tahoma" panose="020B0604030504040204" pitchFamily="34" charset="0"/>
            </a:endParaRPr>
          </a:p>
          <a:p>
            <a:pPr marL="361950" indent="-361950" algn="just"/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○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ท่านสามารถใช้บริการได้ทุกครั้งที่มีการพูดคุยสนทนากับเจ้าหน้าที่โรงพยาบาล เช่น การติดต่อสอบถามข้อมูลที่ประชาสัมพันธ์ การชำระเงิน การตรวจวินิจฉัย เป็นต้น </a:t>
            </a:r>
            <a:endParaRPr lang="en-US" altLang="ja-JP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1950" indent="-361950" algn="just"/>
            <a:endParaRPr lang="ja-JP" altLang="en-US" sz="1600" dirty="0">
              <a:latin typeface="Tahoma" panose="020B0604030504040204" pitchFamily="34" charset="0"/>
              <a:ea typeface="ＭＳ Ｐゴシック"/>
              <a:cs typeface="Tahoma" panose="020B0604030504040204" pitchFamily="34" charset="0"/>
            </a:endParaRPr>
          </a:p>
          <a:p>
            <a:pPr marL="361950" indent="-361950" algn="just"/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○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ค่าบริการ</a:t>
            </a:r>
            <a:r>
              <a:rPr lang="ja-JP" alt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（①</a:t>
            </a:r>
            <a:r>
              <a:rPr lang="th-TH" altLang="ja-JP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ค่าใช้บริการ</a:t>
            </a:r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１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ครั้งคิดเป็นเงิน </a:t>
            </a:r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●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เยน</a:t>
            </a:r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　</a:t>
            </a:r>
            <a:r>
              <a:rPr lang="th-TH" altLang="ja-JP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   </a:t>
            </a:r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②</a:t>
            </a:r>
            <a:r>
              <a:rPr lang="th-TH" altLang="ja-JP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ค่าบริการแบบกำหนดเวลา </a:t>
            </a:r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△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นาทีคิดเป็นเงิน </a:t>
            </a:r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◆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เยน</a:t>
            </a:r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、</a:t>
            </a:r>
            <a:r>
              <a:rPr lang="th-TH" altLang="ja-JP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กรณีเกินกำหนดระยะเวลาดังกล่าว 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ตั้งแต่นาทีที่ </a:t>
            </a:r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△</a:t>
            </a:r>
            <a:r>
              <a:rPr lang="th-TH" altLang="ja-JP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เป็นต้นไป คิด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ค่าบริการเท่ากับ </a:t>
            </a:r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□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เยน</a:t>
            </a:r>
            <a:r>
              <a:rPr lang="th-TH" altLang="ja-JP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ต่อ </a:t>
            </a:r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▲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นาที </a:t>
            </a:r>
          </a:p>
          <a:p>
            <a:pPr marL="361950" indent="-361950" algn="just"/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</a:t>
            </a:r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③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ไม่เสียค่าบริการ</a:t>
            </a:r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）</a:t>
            </a:r>
            <a:endParaRPr lang="en-US" altLang="ja-JP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1950" indent="-361950" algn="just"/>
            <a:endParaRPr lang="ja-JP" altLang="en-US" sz="1600" dirty="0">
              <a:latin typeface="Tahoma" panose="020B0604030504040204" pitchFamily="34" charset="0"/>
              <a:ea typeface="ＭＳ Ｐゴシック"/>
              <a:cs typeface="Tahoma" panose="020B0604030504040204" pitchFamily="34" charset="0"/>
            </a:endParaRPr>
          </a:p>
          <a:p>
            <a:pPr marL="361950" indent="-361950" algn="just"/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○  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กรุณาชำระค่าบริการในตอนชำระเงิน</a:t>
            </a:r>
            <a:endParaRPr lang="en-US" altLang="ja-JP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1529" y="665155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th-TH" altLang="ja-JP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หมายเหตุ</a:t>
            </a:r>
            <a:endParaRPr kumimoji="1" lang="ja-JP" altLang="en-US" sz="1600" dirty="0">
              <a:solidFill>
                <a:schemeClr val="bg1"/>
              </a:solidFill>
              <a:latin typeface="Tahoma" panose="020B0604030504040204" pitchFamily="34" charset="0"/>
              <a:ea typeface="ＭＳ Ｐゴシック"/>
              <a:cs typeface="Tahoma" panose="020B060403050404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7068864"/>
            <a:ext cx="6453185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/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○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ท่านสามารถใช้บริการล่ามทางโทรศัพท์ได้เฉพาะในกรณีที่เข้ารับการตรวจวินิจฉัยที่โรงพยาบาลเท่านั้น ไม่สามารถใช้บริการนอกเหนือไปจากวัตถุประสงค์ดังกล่าวได้</a:t>
            </a:r>
            <a:endParaRPr lang="ja-JP" altLang="en-US" sz="1600" dirty="0">
              <a:latin typeface="Tahoma" panose="020B0604030504040204" pitchFamily="34" charset="0"/>
              <a:ea typeface="ＭＳ Ｐゴシック"/>
              <a:cs typeface="Tahoma" panose="020B060403050404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6617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　　　　　　　　　　　　　　　　　　　　　　　　　　　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วัน </a:t>
            </a:r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　　　　　　　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เดือน </a:t>
            </a:r>
            <a:r>
              <a:rPr lang="ja-JP" alt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　　</a:t>
            </a:r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　　　　</a:t>
            </a:r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ปี</a:t>
            </a:r>
            <a:endParaRPr lang="en-US" altLang="ja-JP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ja-JP" altLang="en-US"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　　　　　　　　　　　　　　　　　　　　　　　　　　　</a:t>
            </a:r>
            <a:r>
              <a:rPr lang="th-TH" altLang="ja-JP"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ชื่อ</a:t>
            </a:r>
            <a:r>
              <a:rPr lang="ja-JP" altLang="en-US" sz="1600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　　　　　　　　　　　　　　　　　　　　　　　　　　　　</a:t>
            </a:r>
            <a:endParaRPr lang="en-US" altLang="ja-JP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ใช่</a:t>
            </a:r>
            <a:endParaRPr kumimoji="1" lang="ja-JP" altLang="en-US" sz="16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altLang="ja-JP" sz="1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ไม่ใช่</a:t>
            </a:r>
            <a:endParaRPr kumimoji="1" lang="ja-JP" altLang="en-US" sz="1600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33855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th-TH" altLang="ja-JP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ท่านต้องการใช้บริการล่ามทางโทรศัพท์หรือไม่</a:t>
            </a:r>
            <a:r>
              <a:rPr lang="ja-JP" altLang="en-US" sz="1600" b="1" dirty="0">
                <a:latin typeface="Tahoma" panose="020B0604030504040204" pitchFamily="34" charset="0"/>
                <a:ea typeface="ＭＳ Ｐゴシック"/>
                <a:cs typeface="Tahoma" panose="020B0604030504040204" pitchFamily="34" charset="0"/>
              </a:rPr>
              <a:t>？</a:t>
            </a:r>
            <a:endParaRPr lang="ja-JP" altLang="en-US" sz="1600" dirty="0">
              <a:latin typeface="Tahoma" panose="020B0604030504040204" pitchFamily="34" charset="0"/>
              <a:ea typeface="ＭＳ Ｐゴシック"/>
              <a:cs typeface="Tahoma" panose="020B0604030504040204" pitchFamily="34" charset="0"/>
            </a:endParaRP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EB9EE3C0-B59F-45A0-9229-08A3E2838D55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19237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EDE3FFF0-3216-42B1-AD4A-C5E635FF838A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1C44F60-DB6B-4136-B879-313083B8276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98C51D-5B21-4989-8EE0-A7CA33DEA8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2ab0ed9-6fc6-41ee-b92c-b47ef73c9b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4538B18-DBF3-4679-84C6-CD95B5CD8C6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754</TotalTime>
  <Words>723</Words>
  <Application>Microsoft Office PowerPoint</Application>
  <PresentationFormat>A4 Paper (210x297 mm)</PresentationFormat>
  <Paragraphs>42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テーマ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96</cp:revision>
  <cp:lastPrinted>2021-04-05T11:53:37Z</cp:lastPrinted>
  <dcterms:created xsi:type="dcterms:W3CDTF">2021-04-05T11:12:35Z</dcterms:created>
  <dcterms:modified xsi:type="dcterms:W3CDTF">2022-02-09T03:00:43Z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