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48" r:id="rId1"/>
  </p:sldMasterIdLst>
  <p:notesMasterIdLst>
    <p:notesMasterId r:id="rId4"/>
  </p:notesMasterIdLst>
  <p:sldIdLst>
    <p:sldId id="259" r:id="rId2"/>
    <p:sldId id="258" r:id="rId3"/>
  </p:sldIdLst>
  <p:sldSz cx="6858000" cy="9906000" type="A4"/>
  <p:notesSz cx="6858000" cy="994568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7" roundtripDataSignature="AMtx7mjAwTDqJyX+MivAoq3j8E4oVk6pb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2264" y="6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customschemas.google.com/relationships/presentationmetadata" Target="meta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10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38363" y="746125"/>
            <a:ext cx="2581275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724202"/>
            <a:ext cx="5029200" cy="4475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914400" y="4724202"/>
            <a:ext cx="5029200" cy="447556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38363" y="746125"/>
            <a:ext cx="2581275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52263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&#10;縦書きテキスト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&#10;コンテンツ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-221934" y="46893"/>
            <a:ext cx="685800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Calibri"/>
              <a:buNone/>
            </a:pPr>
            <a:r>
              <a:rPr lang="en-US" sz="2800" b="1" i="0" u="none" strike="noStrike" cap="none" dirty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1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Interpreting Service over the Phone</a:t>
            </a:r>
            <a:endParaRPr sz="2800" b="1" i="0" u="none" strike="noStrike" cap="none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　You can use 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this interpreting 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ervice</a:t>
            </a:r>
            <a:r>
              <a:rPr lang="ja-JP" altLang="en-US" sz="18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altLang="ja-JP" sz="1800" dirty="0">
                <a:latin typeface="Calibri"/>
                <a:ea typeface="Calibri"/>
                <a:cs typeface="Calibri"/>
                <a:sym typeface="Calibri"/>
              </a:rPr>
              <a:t>over the phone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when you are consulting with a 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doctor, etc., at 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this hospital. Please read the following before you use this service.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140400" y="1651572"/>
            <a:ext cx="6453185" cy="582733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alibri"/>
              <a:buNone/>
            </a:pPr>
            <a:r>
              <a:rPr lang="en-US" altLang="ja-JP" sz="20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Telephone </a:t>
            </a:r>
            <a:r>
              <a:rPr lang="en-US" altLang="ja-JP" sz="2000" b="0" i="0" u="none" strike="noStrike" cap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2000" b="0" i="0" u="none" strike="noStrike" cap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nterpreting service </a:t>
            </a: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and how to use it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135200" y="2317857"/>
            <a:ext cx="6459900" cy="3662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61950" marR="0" lvl="0" indent="-3619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○	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You will be connected to an interpreter located outside of the hospital by phone</a:t>
            </a:r>
            <a:r>
              <a:rPr lang="en-US" altLang="ja-JP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61950" marR="0" lvl="0" indent="-3619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○	The interpreter will translate what you </a:t>
            </a:r>
            <a:r>
              <a:rPr lang="en-US" sz="18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say 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into Japanese and convey it to the hospital staff.  The interpreter will also translate back to you what the hospital staff say or ask</a:t>
            </a:r>
            <a:r>
              <a:rPr lang="en-US" altLang="ja-JP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61950" marR="0" lvl="0" indent="-3619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○	You can use this service throughout the </a:t>
            </a:r>
            <a:r>
              <a:rPr lang="en-US" sz="18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hospital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including when you speak with staff at reception, the cashier, or during a consultation with the doctor, etc.</a:t>
            </a:r>
            <a:endParaRPr dirty="0">
              <a:solidFill>
                <a:schemeClr val="tx1"/>
              </a:solidFill>
            </a:endParaRPr>
          </a:p>
          <a:p>
            <a:pPr marL="361950" marR="0" lvl="0" indent="-3619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○   The interpretation 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fee will be: </a:t>
            </a:r>
            <a:endParaRPr dirty="0"/>
          </a:p>
          <a:p>
            <a:pPr marL="361950" marR="0" lvl="0" indent="-3619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ja-JP" alt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altLang="ja-JP" sz="17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①</a:t>
            </a:r>
            <a:r>
              <a:rPr lang="en-US" sz="17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●yen per one session</a:t>
            </a:r>
            <a:endParaRPr sz="1700" dirty="0"/>
          </a:p>
          <a:p>
            <a:pPr marL="361950" marR="0" lvl="0" indent="-3619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altLang="ja-JP" sz="1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altLang="ja-JP" sz="17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②</a:t>
            </a:r>
            <a:r>
              <a:rPr lang="en-US" sz="17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◆yen up to △ minutes and, after △ minutes, □yen per ▲ minutes</a:t>
            </a:r>
            <a:endParaRPr lang="en-US" sz="1700" dirty="0">
              <a:ea typeface="Calibri"/>
            </a:endParaRPr>
          </a:p>
          <a:p>
            <a:pPr marL="361950" marR="0" lvl="0" indent="-3619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ja-JP" altLang="en-US" sz="1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altLang="ja-JP" sz="17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③</a:t>
            </a:r>
            <a:r>
              <a:rPr lang="en-US" sz="17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free of charge</a:t>
            </a:r>
            <a:endParaRPr sz="17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61950" marR="0" lvl="0" indent="-3619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○  Please pay for the service at the cashier</a:t>
            </a:r>
            <a:r>
              <a:rPr lang="en-US" altLang="ja-JP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</p:txBody>
      </p:sp>
      <p:sp>
        <p:nvSpPr>
          <p:cNvPr id="88" name="Google Shape;88;p1"/>
          <p:cNvSpPr/>
          <p:nvPr/>
        </p:nvSpPr>
        <p:spPr>
          <a:xfrm>
            <a:off x="229022" y="6440400"/>
            <a:ext cx="3246000" cy="4092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alibri"/>
              <a:buNone/>
            </a:pPr>
            <a:r>
              <a:rPr lang="en-US" sz="20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Important Notice</a:t>
            </a:r>
            <a:endParaRPr sz="20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135199" y="6981054"/>
            <a:ext cx="6453300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61950" marR="0" lvl="0" indent="-3619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○	You can only use 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this telephone interpretation 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when visiting 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hospital.  You 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not use this service outside of the hospital</a:t>
            </a:r>
            <a:r>
              <a:rPr lang="en-US" altLang="ja-JP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140400" y="9111600"/>
            <a:ext cx="6555105" cy="7847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Date:           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yy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   mm        dd  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　　　　　　Your Name:　　　　　　　　　　　　　　　　　</a:t>
            </a:r>
            <a:endParaRPr sz="20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"/>
          <p:cNvSpPr/>
          <p:nvPr/>
        </p:nvSpPr>
        <p:spPr>
          <a:xfrm>
            <a:off x="1154428" y="8532000"/>
            <a:ext cx="1395300" cy="568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Calibri"/>
              <a:buNone/>
            </a:pPr>
            <a:r>
              <a:rPr lang="en-US" sz="20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YES</a:t>
            </a:r>
            <a:endParaRPr sz="20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"/>
          <p:cNvSpPr/>
          <p:nvPr/>
        </p:nvSpPr>
        <p:spPr>
          <a:xfrm>
            <a:off x="3992400" y="8532000"/>
            <a:ext cx="1395300" cy="568800"/>
          </a:xfrm>
          <a:prstGeom prst="roundRect">
            <a:avLst>
              <a:gd name="adj" fmla="val 16667"/>
            </a:avLst>
          </a:prstGeom>
          <a:solidFill>
            <a:srgbClr val="EDEDED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</a:t>
            </a:r>
            <a:endParaRPr sz="20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"/>
          <p:cNvSpPr/>
          <p:nvPr/>
        </p:nvSpPr>
        <p:spPr>
          <a:xfrm>
            <a:off x="-19528" y="8088670"/>
            <a:ext cx="6858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en-US" sz="20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Would you like to use this Interpreting Service?</a:t>
            </a:r>
            <a:endParaRPr sz="20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D661AD61-4D6C-46AE-92F8-BD404C48DDEA}"/>
              </a:ext>
            </a:extLst>
          </p:cNvPr>
          <p:cNvSpPr/>
          <p:nvPr/>
        </p:nvSpPr>
        <p:spPr>
          <a:xfrm>
            <a:off x="-2764745" y="4824448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電話通訳（でんわつうやく）サービスについて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あなたが病院（びょういん）でみてもらうときに、「電話通訳（でんわつうやく）サービス」を使（つか）うことができます。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下（した）に書（か）いてあることを確認（かくにん）してください。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電話通訳（でんわつうやく）サービスの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内容（ないよう）と使（つか）い方（かた）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	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電話（でんわ）を病院（びょういん）の外（そと）にいる通訳（つうやく）につなぎます。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	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通訳（つうやく）が、あなたが話（はな）すことを日本語（にほんご）にして、病院（びょういん）のスタッフに伝（つた）えます。また、病院（びょういん）のスタッフが話（はな）すことを、通訳（つうやく）があなたの言葉（ことば）にして、あなたに伝（つた）えま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	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受付（うけつけ）・会計（かいけい）・診察（しんさつ）など、病院（びょういん）のスタッフと話（はな）すときに使（つか）うことができます。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	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お金（かね）は（①１回（かい）●円　②△分（ふん）まで◆円、△分（ふん）からは▲分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（ふん）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で□円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（えん）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③無料（むりょう））です。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  お金（かね）を、</a:t>
            </a:r>
            <a:r>
              <a:rPr kumimoji="1" lang="ja-JP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会計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（かいけい）</a:t>
            </a:r>
            <a:r>
              <a:rPr kumimoji="1" lang="ja-JP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の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ときにはらってください。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注意点（ちゅうい）すること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	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電話通訳（でんわつうやく）はあなたが病院（びょういん）でみてもらうとき</a:t>
            </a:r>
            <a:r>
              <a:rPr kumimoji="1" lang="ja-JP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の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サービス</a:t>
            </a:r>
            <a:r>
              <a:rPr kumimoji="1" lang="ja-JP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で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 　病院（びょういん）でみてもらうとき以外（いがい）では使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（つか）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えません。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年（ねん）　　　　　月（がつ）　　　　日（にち）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　　　　　　　　　　お名前（なまえ）　　　　　　　　　　　　　　　　　　　　　　　　　　　　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はい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いいえ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電話通訳（でんわつうやく）サービスを使（つか）いますか？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ホームベース 3"/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654920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655</Words>
  <Application>Microsoft Office PowerPoint</Application>
  <PresentationFormat>A4 210 x 297 mm</PresentationFormat>
  <Paragraphs>38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1_Office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modified xsi:type="dcterms:W3CDTF">2022-03-30T10:56:05Z</dcterms:modified>
</cp:coreProperties>
</file>