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 altLang="en-US" sz="2800" b="1">
                <a:solidFill>
                  <a:srgbClr val="002060"/>
                </a:solidFill>
                <a:ea typeface="ＭＳ Ｐゴシック"/>
              </a:defRPr>
            </a:pPr>
            <a:r>
              <a:rPr dirty="0" err="1"/>
              <a:t>টেলিফোন</a:t>
            </a:r>
            <a:r>
              <a:rPr dirty="0"/>
              <a:t> </a:t>
            </a:r>
            <a:r>
              <a:rPr dirty="0" err="1"/>
              <a:t>দোভাষী</a:t>
            </a:r>
            <a:r>
              <a:rPr dirty="0"/>
              <a:t> </a:t>
            </a:r>
            <a:r>
              <a:rPr dirty="0" err="1"/>
              <a:t>পরিষেবা</a:t>
            </a:r>
            <a:r>
              <a:rPr lang="en-AU" dirty="0"/>
              <a:t> </a:t>
            </a:r>
            <a:r>
              <a:rPr kumimoji="1" dirty="0" err="1"/>
              <a:t>সম্পর্কে</a:t>
            </a:r>
            <a:endParaRPr kumimoji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defRPr altLang="en-US">
                <a:ea typeface="ＭＳ Ｐゴシック"/>
              </a:defRPr>
            </a:pPr>
            <a:r>
              <a:rPr kumimoji="1" dirty="0" err="1"/>
              <a:t>আপনি</a:t>
            </a:r>
            <a:r>
              <a:rPr kumimoji="1" lang="en-AU" dirty="0"/>
              <a:t> </a:t>
            </a:r>
            <a:r>
              <a:rPr dirty="0" err="1"/>
              <a:t>যখন</a:t>
            </a:r>
            <a:r>
              <a:rPr dirty="0"/>
              <a:t> </a:t>
            </a:r>
            <a:r>
              <a:rPr dirty="0" err="1"/>
              <a:t>হাসপাতালে</a:t>
            </a:r>
            <a:r>
              <a:rPr dirty="0"/>
              <a:t> </a:t>
            </a:r>
            <a:r>
              <a:rPr dirty="0" err="1"/>
              <a:t>চিকিৎসা</a:t>
            </a:r>
            <a:r>
              <a:rPr dirty="0"/>
              <a:t> </a:t>
            </a:r>
            <a:r>
              <a:rPr dirty="0" err="1"/>
              <a:t>নেন</a:t>
            </a:r>
            <a:r>
              <a:rPr dirty="0"/>
              <a:t> </a:t>
            </a:r>
            <a:r>
              <a:rPr dirty="0" err="1"/>
              <a:t>তখন</a:t>
            </a:r>
            <a:r>
              <a:rPr dirty="0"/>
              <a:t> </a:t>
            </a:r>
            <a:r>
              <a:rPr dirty="0" err="1"/>
              <a:t>আপনি</a:t>
            </a:r>
            <a:r>
              <a:rPr dirty="0"/>
              <a:t> "</a:t>
            </a:r>
            <a:r>
              <a:rPr dirty="0" err="1"/>
              <a:t>টেলিফোন</a:t>
            </a:r>
            <a:r>
              <a:rPr dirty="0"/>
              <a:t> </a:t>
            </a:r>
            <a:r>
              <a:rPr dirty="0" err="1"/>
              <a:t>দোভাষী</a:t>
            </a:r>
            <a:r>
              <a:rPr dirty="0"/>
              <a:t> </a:t>
            </a:r>
            <a:r>
              <a:rPr dirty="0" err="1"/>
              <a:t>পরিষেবা</a:t>
            </a:r>
            <a:r>
              <a:rPr dirty="0"/>
              <a:t>" </a:t>
            </a:r>
            <a:r>
              <a:rPr dirty="0" err="1"/>
              <a:t>ব্যবহার</a:t>
            </a:r>
            <a:r>
              <a:rPr dirty="0"/>
              <a:t> </a:t>
            </a:r>
            <a:r>
              <a:rPr dirty="0" err="1"/>
              <a:t>করতে</a:t>
            </a:r>
            <a:r>
              <a:rPr dirty="0"/>
              <a:t> </a:t>
            </a:r>
            <a:r>
              <a:rPr dirty="0" err="1"/>
              <a:t>পারেন</a:t>
            </a:r>
            <a:r>
              <a:rPr dirty="0"/>
              <a:t>। </a:t>
            </a:r>
            <a:endParaRPr lang="en-US" altLang="ja-JP" dirty="0">
              <a:ea typeface="ＭＳ Ｐゴシック"/>
            </a:endParaRPr>
          </a:p>
          <a:p>
            <a:pPr algn="just">
              <a:defRPr altLang="en-US">
                <a:ea typeface="ＭＳ Ｐゴシック"/>
              </a:defRPr>
            </a:pPr>
            <a:r>
              <a:rPr lang="bn-BD" dirty="0"/>
              <a:t>নি</a:t>
            </a:r>
            <a:r>
              <a:rPr dirty="0" err="1"/>
              <a:t>চে</a:t>
            </a:r>
            <a:r>
              <a:rPr dirty="0"/>
              <a:t> </a:t>
            </a:r>
            <a:r>
              <a:rPr dirty="0" err="1"/>
              <a:t>যা</a:t>
            </a:r>
            <a:r>
              <a:rPr dirty="0"/>
              <a:t> </a:t>
            </a:r>
            <a:r>
              <a:rPr dirty="0" err="1"/>
              <a:t>লেখা</a:t>
            </a:r>
            <a:r>
              <a:rPr dirty="0"/>
              <a:t> </a:t>
            </a:r>
            <a:r>
              <a:rPr dirty="0" err="1"/>
              <a:t>আছে</a:t>
            </a:r>
            <a:r>
              <a:rPr dirty="0"/>
              <a:t> </a:t>
            </a:r>
            <a:r>
              <a:rPr dirty="0" err="1"/>
              <a:t>তা</a:t>
            </a:r>
            <a:r>
              <a:rPr dirty="0"/>
              <a:t> </a:t>
            </a:r>
            <a:r>
              <a:rPr dirty="0" err="1"/>
              <a:t>নিশ্চিত</a:t>
            </a:r>
            <a:r>
              <a:rPr dirty="0"/>
              <a:t> </a:t>
            </a:r>
            <a:r>
              <a:rPr dirty="0" err="1"/>
              <a:t>করুন</a:t>
            </a:r>
            <a:r>
              <a:rPr dirty="0"/>
              <a:t>। </a:t>
            </a:r>
            <a:endParaRPr lang="en-US" altLang="ja-JP" dirty="0"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53131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 kumimoji="1" altLang="en-US" sz="2000">
                <a:ea typeface="ＭＳ Ｐゴシック"/>
              </a:defRPr>
            </a:pPr>
            <a:r>
              <a:rPr lang="bn-BD" dirty="0"/>
              <a:t>টেলিফোন দোভাষী পরিষেবার বিষয়বস্তু এবং ব্যবহারবিধি</a:t>
            </a:r>
            <a:endParaRPr lang="bn-BD" altLang="ja-JP" sz="2000" dirty="0">
              <a:ea typeface="ＭＳ Ｐゴシック"/>
              <a:cs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197937"/>
            <a:ext cx="6459905" cy="34163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61950" indent="-361950" algn="just">
              <a:defRPr>
                <a:ea typeface="ＭＳ Ｐゴシック"/>
              </a:defRPr>
            </a:pPr>
            <a:r>
              <a:rPr altLang="en-US" dirty="0"/>
              <a:t>○</a:t>
            </a:r>
            <a:r>
              <a:rPr altLang="en-US" dirty="0" err="1"/>
              <a:t>হাসপাতালের</a:t>
            </a:r>
            <a:r>
              <a:rPr altLang="en-US" dirty="0"/>
              <a:t> </a:t>
            </a:r>
            <a:r>
              <a:rPr altLang="en-US" dirty="0" err="1"/>
              <a:t>বাইরের</a:t>
            </a:r>
            <a:r>
              <a:rPr altLang="en-US" dirty="0"/>
              <a:t> </a:t>
            </a:r>
            <a:r>
              <a:rPr altLang="en-US" dirty="0" err="1"/>
              <a:t>দোভাষীর</a:t>
            </a:r>
            <a:r>
              <a:rPr altLang="en-US" dirty="0"/>
              <a:t> </a:t>
            </a:r>
            <a:r>
              <a:rPr altLang="en-US" dirty="0" err="1"/>
              <a:t>সাথে</a:t>
            </a:r>
            <a:r>
              <a:rPr altLang="en-US" dirty="0"/>
              <a:t> </a:t>
            </a:r>
            <a:r>
              <a:rPr altLang="en-US" dirty="0" err="1"/>
              <a:t>ফোনের</a:t>
            </a:r>
            <a:r>
              <a:rPr altLang="en-US" dirty="0"/>
              <a:t> </a:t>
            </a:r>
            <a:r>
              <a:rPr altLang="en-US" dirty="0" err="1"/>
              <a:t>মাধ্যমে</a:t>
            </a:r>
            <a:r>
              <a:rPr altLang="en-US" dirty="0"/>
              <a:t> </a:t>
            </a:r>
            <a:r>
              <a:rPr altLang="en-US" dirty="0" err="1"/>
              <a:t>সংযুক্ত</a:t>
            </a:r>
            <a:r>
              <a:rPr altLang="en-US" dirty="0"/>
              <a:t> </a:t>
            </a:r>
            <a:r>
              <a:rPr altLang="en-US" dirty="0" err="1"/>
              <a:t>করা</a:t>
            </a:r>
            <a:r>
              <a:rPr altLang="en-US" dirty="0"/>
              <a:t> </a:t>
            </a:r>
            <a:r>
              <a:rPr altLang="en-US" dirty="0" err="1"/>
              <a:t>হবে</a:t>
            </a:r>
            <a:r>
              <a:rPr altLang="en-US" dirty="0"/>
              <a:t>। </a:t>
            </a:r>
            <a:endParaRPr lang="en-US" altLang="ja-JP" dirty="0">
              <a:ea typeface="ＭＳ Ｐゴシック"/>
            </a:endParaRP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>
              <a:defRPr>
                <a:ea typeface="ＭＳ Ｐゴシック"/>
              </a:defRPr>
            </a:pPr>
            <a:r>
              <a:rPr altLang="en-US" dirty="0"/>
              <a:t>○</a:t>
            </a:r>
            <a:r>
              <a:rPr altLang="en-US" dirty="0" err="1"/>
              <a:t>দোভাষী</a:t>
            </a:r>
            <a:r>
              <a:rPr altLang="en-US" dirty="0"/>
              <a:t> </a:t>
            </a:r>
            <a:r>
              <a:rPr altLang="en-US" dirty="0" err="1"/>
              <a:t>আপনি</a:t>
            </a:r>
            <a:r>
              <a:rPr altLang="en-US" dirty="0"/>
              <a:t> </a:t>
            </a:r>
            <a:r>
              <a:rPr altLang="en-US" dirty="0" err="1"/>
              <a:t>কথাকে</a:t>
            </a:r>
            <a:r>
              <a:rPr altLang="en-US" dirty="0"/>
              <a:t> </a:t>
            </a:r>
            <a:r>
              <a:rPr altLang="en-US" dirty="0" err="1"/>
              <a:t>জাপানী</a:t>
            </a:r>
            <a:r>
              <a:rPr altLang="en-US" dirty="0"/>
              <a:t> </a:t>
            </a:r>
            <a:r>
              <a:rPr altLang="en-US" dirty="0" err="1"/>
              <a:t>ভাষায়</a:t>
            </a:r>
            <a:r>
              <a:rPr altLang="en-US" dirty="0"/>
              <a:t> </a:t>
            </a:r>
            <a:r>
              <a:rPr altLang="en-US" dirty="0" err="1"/>
              <a:t>অনুবাদ</a:t>
            </a:r>
            <a:r>
              <a:rPr altLang="en-US" dirty="0"/>
              <a:t> </a:t>
            </a:r>
            <a:r>
              <a:rPr altLang="en-US" dirty="0" err="1"/>
              <a:t>করবেন</a:t>
            </a:r>
            <a:r>
              <a:rPr altLang="en-US" dirty="0"/>
              <a:t> </a:t>
            </a:r>
            <a:r>
              <a:rPr altLang="en-US" dirty="0" err="1"/>
              <a:t>এবং</a:t>
            </a:r>
            <a:r>
              <a:rPr altLang="en-US" dirty="0"/>
              <a:t> </a:t>
            </a:r>
            <a:r>
              <a:rPr altLang="en-US" dirty="0" err="1"/>
              <a:t>হাসপাতালের</a:t>
            </a:r>
            <a:r>
              <a:rPr altLang="en-US" dirty="0"/>
              <a:t> </a:t>
            </a:r>
            <a:r>
              <a:rPr altLang="en-US" dirty="0" err="1"/>
              <a:t>কর্মীদের</a:t>
            </a:r>
            <a:r>
              <a:rPr altLang="en-US" dirty="0"/>
              <a:t> </a:t>
            </a:r>
            <a:r>
              <a:rPr altLang="en-US" dirty="0" err="1"/>
              <a:t>বলবেন</a:t>
            </a:r>
            <a:r>
              <a:rPr altLang="en-US" dirty="0"/>
              <a:t>। </a:t>
            </a:r>
            <a:r>
              <a:rPr altLang="en-US" dirty="0" err="1"/>
              <a:t>এছাড়াও</a:t>
            </a:r>
            <a:r>
              <a:rPr altLang="en-US" dirty="0"/>
              <a:t>, </a:t>
            </a:r>
            <a:r>
              <a:rPr altLang="en-US" dirty="0" err="1"/>
              <a:t>দোভাষী</a:t>
            </a:r>
            <a:r>
              <a:rPr altLang="en-US" dirty="0"/>
              <a:t> </a:t>
            </a:r>
            <a:r>
              <a:rPr altLang="en-US" dirty="0" err="1"/>
              <a:t>হাসপাতালের</a:t>
            </a:r>
            <a:r>
              <a:rPr altLang="en-US" dirty="0"/>
              <a:t> </a:t>
            </a:r>
            <a:r>
              <a:rPr altLang="en-US" dirty="0" err="1"/>
              <a:t>কর্মীদের</a:t>
            </a:r>
            <a:r>
              <a:rPr altLang="en-US" dirty="0"/>
              <a:t> </a:t>
            </a:r>
            <a:r>
              <a:rPr altLang="en-US" dirty="0" err="1"/>
              <a:t>কথাকে</a:t>
            </a:r>
            <a:r>
              <a:rPr altLang="en-US" dirty="0"/>
              <a:t> </a:t>
            </a:r>
            <a:r>
              <a:rPr altLang="en-US" dirty="0" err="1"/>
              <a:t>আপনাকে</a:t>
            </a:r>
            <a:r>
              <a:rPr altLang="en-US" dirty="0"/>
              <a:t> </a:t>
            </a:r>
            <a:r>
              <a:rPr altLang="en-US" dirty="0" err="1"/>
              <a:t>আপনার</a:t>
            </a:r>
            <a:r>
              <a:rPr altLang="en-US" dirty="0"/>
              <a:t> </a:t>
            </a:r>
            <a:r>
              <a:rPr altLang="en-US" dirty="0" err="1"/>
              <a:t>ভাষায়</a:t>
            </a:r>
            <a:r>
              <a:rPr altLang="en-US" dirty="0"/>
              <a:t> </a:t>
            </a:r>
            <a:r>
              <a:rPr altLang="en-US" dirty="0" err="1"/>
              <a:t>বলে</a:t>
            </a:r>
            <a:r>
              <a:rPr altLang="en-US" dirty="0"/>
              <a:t> </a:t>
            </a:r>
            <a:r>
              <a:rPr altLang="en-US" dirty="0" err="1"/>
              <a:t>দেবেন</a:t>
            </a:r>
            <a:r>
              <a:rPr altLang="en-US" dirty="0"/>
              <a:t>। </a:t>
            </a:r>
            <a:endParaRPr lang="en-US" altLang="ja-JP" dirty="0">
              <a:ea typeface="ＭＳ Ｐゴシック"/>
            </a:endParaRP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>
              <a:defRPr>
                <a:ea typeface="ＭＳ Ｐゴシック"/>
              </a:defRPr>
            </a:pPr>
            <a:r>
              <a:rPr altLang="en-US" dirty="0"/>
              <a:t>○</a:t>
            </a:r>
            <a:r>
              <a:rPr altLang="en-US" dirty="0" err="1"/>
              <a:t>অভ্যর্থনা</a:t>
            </a:r>
            <a:r>
              <a:rPr altLang="en-US" dirty="0"/>
              <a:t>, </a:t>
            </a:r>
            <a:r>
              <a:rPr altLang="en-US" dirty="0" err="1"/>
              <a:t>হিসাব</a:t>
            </a:r>
            <a:r>
              <a:rPr altLang="en-US" dirty="0"/>
              <a:t> </a:t>
            </a:r>
            <a:r>
              <a:rPr altLang="en-US" dirty="0" err="1"/>
              <a:t>পরিশোধ</a:t>
            </a:r>
            <a:r>
              <a:rPr altLang="en-US" dirty="0"/>
              <a:t> </a:t>
            </a:r>
            <a:r>
              <a:rPr altLang="en-US" dirty="0" err="1"/>
              <a:t>এবং</a:t>
            </a:r>
            <a:r>
              <a:rPr altLang="en-US" dirty="0"/>
              <a:t> </a:t>
            </a:r>
            <a:r>
              <a:rPr altLang="en-US" dirty="0" err="1"/>
              <a:t>মেডিক্যাল</a:t>
            </a:r>
            <a:r>
              <a:rPr altLang="en-US" dirty="0"/>
              <a:t> </a:t>
            </a:r>
            <a:r>
              <a:rPr altLang="en-US" dirty="0" err="1"/>
              <a:t>পরীক্ষার</a:t>
            </a:r>
            <a:r>
              <a:rPr altLang="en-US" dirty="0"/>
              <a:t> </a:t>
            </a:r>
            <a:r>
              <a:rPr altLang="en-US" dirty="0" err="1"/>
              <a:t>মতো</a:t>
            </a:r>
            <a:r>
              <a:rPr altLang="en-US" dirty="0"/>
              <a:t> </a:t>
            </a:r>
            <a:r>
              <a:rPr altLang="en-US" dirty="0" err="1"/>
              <a:t>হাসপাতালের</a:t>
            </a:r>
            <a:r>
              <a:rPr altLang="en-US" dirty="0"/>
              <a:t> </a:t>
            </a:r>
            <a:r>
              <a:rPr altLang="en-US" dirty="0" err="1"/>
              <a:t>কর্মীদের</a:t>
            </a:r>
            <a:r>
              <a:rPr altLang="en-US" dirty="0"/>
              <a:t> </a:t>
            </a:r>
            <a:r>
              <a:rPr altLang="en-US" dirty="0" err="1"/>
              <a:t>সাথে</a:t>
            </a:r>
            <a:r>
              <a:rPr altLang="en-US" dirty="0"/>
              <a:t> </a:t>
            </a:r>
            <a:r>
              <a:rPr altLang="en-US" dirty="0" err="1"/>
              <a:t>কথা</a:t>
            </a:r>
            <a:r>
              <a:rPr altLang="en-US" dirty="0"/>
              <a:t> </a:t>
            </a:r>
            <a:r>
              <a:rPr altLang="en-US" dirty="0" err="1"/>
              <a:t>বলার</a:t>
            </a:r>
            <a:r>
              <a:rPr altLang="en-US" dirty="0"/>
              <a:t> </a:t>
            </a:r>
            <a:r>
              <a:rPr altLang="en-US" dirty="0" err="1"/>
              <a:t>সময়</a:t>
            </a:r>
            <a:r>
              <a:rPr altLang="en-US" dirty="0"/>
              <a:t> </a:t>
            </a:r>
            <a:r>
              <a:rPr altLang="en-US" dirty="0" err="1"/>
              <a:t>এই</a:t>
            </a:r>
            <a:r>
              <a:rPr altLang="en-US" dirty="0"/>
              <a:t> </a:t>
            </a:r>
            <a:r>
              <a:rPr altLang="en-US" dirty="0" err="1"/>
              <a:t>সেবাটি</a:t>
            </a:r>
            <a:r>
              <a:rPr altLang="en-US" dirty="0"/>
              <a:t> </a:t>
            </a:r>
            <a:r>
              <a:rPr altLang="en-US" dirty="0" err="1"/>
              <a:t>ব্যবহার</a:t>
            </a:r>
            <a:r>
              <a:rPr altLang="en-US" dirty="0"/>
              <a:t> </a:t>
            </a:r>
            <a:r>
              <a:rPr altLang="en-US" dirty="0" err="1"/>
              <a:t>করা</a:t>
            </a:r>
            <a:r>
              <a:rPr altLang="en-US" dirty="0"/>
              <a:t> </a:t>
            </a:r>
            <a:r>
              <a:rPr altLang="en-US" dirty="0" err="1"/>
              <a:t>যেতে</a:t>
            </a:r>
            <a:r>
              <a:rPr altLang="en-US" dirty="0"/>
              <a:t> </a:t>
            </a:r>
            <a:r>
              <a:rPr altLang="en-US" dirty="0" err="1"/>
              <a:t>পারে</a:t>
            </a:r>
            <a:r>
              <a:rPr altLang="en-US" dirty="0"/>
              <a:t>। </a:t>
            </a:r>
            <a:endParaRPr lang="en-US" altLang="ja-JP" dirty="0">
              <a:ea typeface="ＭＳ Ｐゴシック"/>
              <a:cs typeface="Calibri"/>
            </a:endParaRPr>
          </a:p>
          <a:p>
            <a:pPr marL="361950" indent="-361950" algn="just"/>
            <a:endParaRPr lang="ja-JP" altLang="en-US" dirty="0">
              <a:ea typeface="ＭＳ Ｐゴシック"/>
              <a:cs typeface="Calibri"/>
            </a:endParaRPr>
          </a:p>
          <a:p>
            <a:pPr marL="361950" indent="-361950" algn="just">
              <a:defRPr>
                <a:ea typeface="ＭＳ Ｐゴシック"/>
              </a:defRPr>
            </a:pPr>
            <a:r>
              <a:rPr altLang="en-US" dirty="0"/>
              <a:t>○</a:t>
            </a:r>
            <a:r>
              <a:rPr altLang="en-US" dirty="0" err="1"/>
              <a:t>মূল্য</a:t>
            </a:r>
            <a:r>
              <a:rPr altLang="en-US" dirty="0"/>
              <a:t> ((1) </a:t>
            </a:r>
            <a:r>
              <a:rPr altLang="en-US" dirty="0" err="1"/>
              <a:t>একবার</a:t>
            </a:r>
            <a:r>
              <a:rPr altLang="en-US" dirty="0"/>
              <a:t> ● </a:t>
            </a:r>
            <a:r>
              <a:rPr altLang="en-US" dirty="0" err="1"/>
              <a:t>ইয়েন</a:t>
            </a:r>
            <a:r>
              <a:rPr altLang="en-US" dirty="0"/>
              <a:t> (2) △ </a:t>
            </a:r>
            <a:r>
              <a:rPr altLang="en-US" dirty="0" err="1"/>
              <a:t>মিনিট</a:t>
            </a:r>
            <a:r>
              <a:rPr altLang="en-US" dirty="0"/>
              <a:t> </a:t>
            </a:r>
            <a:r>
              <a:rPr altLang="en-US" dirty="0" err="1"/>
              <a:t>পর্যন্ত</a:t>
            </a:r>
            <a:r>
              <a:rPr altLang="en-US" dirty="0"/>
              <a:t>◆ </a:t>
            </a:r>
            <a:r>
              <a:rPr altLang="en-US" dirty="0" err="1"/>
              <a:t>ইয়েন</a:t>
            </a:r>
            <a:r>
              <a:rPr altLang="en-US" dirty="0"/>
              <a:t>, △ </a:t>
            </a:r>
            <a:r>
              <a:rPr altLang="en-US" dirty="0" err="1"/>
              <a:t>মিনিট</a:t>
            </a:r>
            <a:r>
              <a:rPr altLang="en-US" dirty="0"/>
              <a:t> </a:t>
            </a:r>
            <a:r>
              <a:rPr altLang="en-US" dirty="0" err="1"/>
              <a:t>থেকে</a:t>
            </a:r>
            <a:r>
              <a:rPr altLang="en-US" dirty="0"/>
              <a:t> ▲ </a:t>
            </a:r>
            <a:r>
              <a:rPr altLang="en-US" dirty="0" err="1"/>
              <a:t>মিনিট</a:t>
            </a:r>
            <a:r>
              <a:rPr altLang="en-US" dirty="0"/>
              <a:t> □ </a:t>
            </a:r>
            <a:r>
              <a:rPr altLang="en-US" dirty="0" err="1"/>
              <a:t>ইয়েন</a:t>
            </a:r>
            <a:r>
              <a:rPr altLang="en-US" dirty="0"/>
              <a:t> (3) </a:t>
            </a:r>
            <a:r>
              <a:rPr altLang="en-US" dirty="0" err="1"/>
              <a:t>বিনামূল্যে</a:t>
            </a:r>
            <a:r>
              <a:rPr altLang="en-US" dirty="0"/>
              <a:t>)। </a:t>
            </a:r>
            <a:endParaRPr lang="en-US" altLang="ja-JP" dirty="0">
              <a:ea typeface="ＭＳ Ｐゴシック"/>
              <a:cs typeface="Calibri"/>
            </a:endParaRPr>
          </a:p>
          <a:p>
            <a:pPr marL="361950" indent="-361950" algn="just"/>
            <a:endParaRPr lang="ja-JP" altLang="en-US" dirty="0">
              <a:ea typeface="ＭＳ Ｐゴシック"/>
            </a:endParaRPr>
          </a:p>
          <a:p>
            <a:pPr marL="361950" indent="-361950" algn="just">
              <a:defRPr>
                <a:ea typeface="ＭＳ Ｐゴシック"/>
              </a:defRPr>
            </a:pPr>
            <a:r>
              <a:rPr altLang="en-US" dirty="0"/>
              <a:t>○ </a:t>
            </a:r>
            <a:r>
              <a:rPr altLang="en-US" dirty="0" err="1"/>
              <a:t>মূল্য</a:t>
            </a:r>
            <a:r>
              <a:rPr altLang="en-US" dirty="0"/>
              <a:t> </a:t>
            </a:r>
            <a:r>
              <a:rPr altLang="ja-JP" dirty="0" err="1"/>
              <a:t>হিসাব</a:t>
            </a:r>
            <a:r>
              <a:rPr altLang="ja-JP" dirty="0"/>
              <a:t> </a:t>
            </a:r>
            <a:r>
              <a:rPr altLang="ja-JP" dirty="0" err="1"/>
              <a:t>পরিশোধের</a:t>
            </a:r>
            <a:r>
              <a:rPr lang="bn-BD" altLang="ja-JP" dirty="0"/>
              <a:t> </a:t>
            </a:r>
            <a:r>
              <a:rPr altLang="en-US" dirty="0" err="1"/>
              <a:t>সময়</a:t>
            </a:r>
            <a:r>
              <a:rPr altLang="en-US" dirty="0"/>
              <a:t> </a:t>
            </a:r>
            <a:r>
              <a:rPr altLang="en-US" dirty="0" err="1"/>
              <a:t>আদায়</a:t>
            </a:r>
            <a:r>
              <a:rPr altLang="en-US" dirty="0"/>
              <a:t> </a:t>
            </a:r>
            <a:r>
              <a:rPr altLang="en-US" dirty="0" err="1"/>
              <a:t>করুন</a:t>
            </a:r>
            <a:r>
              <a:rPr altLang="en-US" dirty="0"/>
              <a:t>। </a:t>
            </a:r>
            <a:endParaRPr lang="en-US" altLang="ja-JP" dirty="0">
              <a:ea typeface="ＭＳ Ｐゴシック"/>
              <a:cs typeface="Calibri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78646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 altLang="en-US" sz="2000">
                <a:ea typeface="ＭＳ Ｐゴシック"/>
              </a:defRPr>
            </a:pPr>
            <a:r>
              <a:t>লক্ষণীয়: </a:t>
            </a:r>
            <a:endParaRPr kumimoji="1" lang="ja-JP" altLang="en-US" sz="2000"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7203774"/>
            <a:ext cx="6453185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61950" indent="-361950" algn="just">
              <a:defRPr>
                <a:ea typeface="ＭＳ Ｐゴシック"/>
              </a:defRPr>
            </a:pPr>
            <a:r>
              <a:rPr altLang="en-US" dirty="0"/>
              <a:t>○</a:t>
            </a:r>
            <a:r>
              <a:rPr altLang="en-US" dirty="0" err="1"/>
              <a:t>টেলিফোনে</a:t>
            </a:r>
            <a:r>
              <a:rPr altLang="en-US" dirty="0"/>
              <a:t> </a:t>
            </a:r>
            <a:r>
              <a:rPr altLang="en-US" dirty="0" err="1"/>
              <a:t>দোভাষী</a:t>
            </a:r>
            <a:r>
              <a:rPr altLang="en-US" dirty="0"/>
              <a:t> </a:t>
            </a:r>
            <a:r>
              <a:rPr altLang="en-US" dirty="0" err="1"/>
              <a:t>পরিষেবা</a:t>
            </a:r>
            <a:r>
              <a:rPr altLang="en-US" dirty="0"/>
              <a:t> </a:t>
            </a:r>
            <a:r>
              <a:rPr altLang="en-US" dirty="0" err="1"/>
              <a:t>যখন</a:t>
            </a:r>
            <a:r>
              <a:rPr altLang="en-US" dirty="0"/>
              <a:t> </a:t>
            </a:r>
            <a:r>
              <a:rPr altLang="en-US" dirty="0" err="1"/>
              <a:t>আপনি</a:t>
            </a:r>
            <a:r>
              <a:rPr altLang="en-US" dirty="0"/>
              <a:t> </a:t>
            </a:r>
            <a:r>
              <a:rPr altLang="en-US" dirty="0" err="1"/>
              <a:t>হাসপাতালে</a:t>
            </a:r>
            <a:r>
              <a:rPr altLang="en-US" dirty="0"/>
              <a:t> </a:t>
            </a:r>
            <a:r>
              <a:rPr altLang="en-US" dirty="0" err="1"/>
              <a:t>চিকিৎসা</a:t>
            </a:r>
            <a:r>
              <a:rPr altLang="en-US" dirty="0"/>
              <a:t> </a:t>
            </a:r>
            <a:r>
              <a:rPr altLang="en-US" dirty="0" err="1"/>
              <a:t>নেন</a:t>
            </a:r>
            <a:r>
              <a:rPr lang="bn-BD" altLang="en-US" dirty="0"/>
              <a:t> </a:t>
            </a:r>
            <a:r>
              <a:rPr altLang="ja-JP" dirty="0" err="1"/>
              <a:t>তখনেরজন্য</a:t>
            </a:r>
            <a:r>
              <a:rPr altLang="en-US" dirty="0"/>
              <a:t>। </a:t>
            </a:r>
            <a:endParaRPr lang="en-US" altLang="ja-JP" dirty="0">
              <a:ea typeface="ＭＳ Ｐゴシック"/>
            </a:endParaRPr>
          </a:p>
          <a:p>
            <a:pPr marL="361950" indent="-361950" algn="just">
              <a:defRPr altLang="en-US">
                <a:ea typeface="ＭＳ Ｐゴシック"/>
              </a:defRPr>
            </a:pPr>
            <a:r>
              <a:rPr dirty="0" err="1"/>
              <a:t>হাসপাতালে</a:t>
            </a:r>
            <a:r>
              <a:rPr dirty="0"/>
              <a:t> </a:t>
            </a:r>
            <a:r>
              <a:rPr dirty="0" err="1"/>
              <a:t>চিকিৎসা</a:t>
            </a:r>
            <a:r>
              <a:rPr dirty="0"/>
              <a:t> </a:t>
            </a:r>
            <a:r>
              <a:rPr dirty="0" err="1"/>
              <a:t>নেয়ার</a:t>
            </a:r>
            <a:r>
              <a:rPr dirty="0"/>
              <a:t> </a:t>
            </a:r>
            <a:r>
              <a:rPr dirty="0" err="1"/>
              <a:t>বাইরে</a:t>
            </a:r>
            <a:r>
              <a:rPr dirty="0"/>
              <a:t> </a:t>
            </a:r>
            <a:r>
              <a:rPr dirty="0" err="1"/>
              <a:t>ব্যবহার</a:t>
            </a:r>
            <a:r>
              <a:rPr dirty="0"/>
              <a:t> </a:t>
            </a:r>
            <a:r>
              <a:rPr dirty="0" err="1"/>
              <a:t>করা</a:t>
            </a:r>
            <a:r>
              <a:rPr dirty="0"/>
              <a:t> </a:t>
            </a:r>
            <a:r>
              <a:rPr dirty="0" err="1"/>
              <a:t>যাবেনা</a:t>
            </a:r>
            <a:r>
              <a:rPr dirty="0"/>
              <a:t>। </a:t>
            </a:r>
            <a:endParaRPr lang="ja-JP" altLang="en-US" dirty="0">
              <a:ea typeface="ＭＳ Ｐゴシック"/>
              <a:cs typeface="Calibri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600"/>
              </a:spcAft>
              <a:defRPr altLang="en-US" sz="2000">
                <a:ea typeface="ＭＳ Ｐゴシック"/>
              </a:defRPr>
            </a:pPr>
            <a:r>
              <a:rPr lang="bn-BD"/>
              <a:t>                   </a:t>
            </a:r>
            <a:r>
              <a:t>তারিখ</a:t>
            </a:r>
            <a:endParaRPr lang="en-US" altLang="ja-JP" sz="2000" dirty="0">
              <a:ea typeface="ＭＳ Ｐゴシック"/>
            </a:endParaRPr>
          </a:p>
          <a:p>
            <a:pPr>
              <a:defRPr altLang="en-US" sz="2000">
                <a:ea typeface="ＭＳ Ｐゴシック"/>
              </a:defRPr>
            </a:pPr>
            <a:r>
              <a:rPr lang="bn-BD" dirty="0"/>
              <a:t>                   </a:t>
            </a:r>
            <a:r>
              <a:rPr dirty="0" err="1"/>
              <a:t>আপনার</a:t>
            </a:r>
            <a:r>
              <a:rPr dirty="0"/>
              <a:t> </a:t>
            </a:r>
            <a:r>
              <a:rPr dirty="0" err="1"/>
              <a:t>নাম</a:t>
            </a:r>
            <a:r>
              <a:rPr dirty="0"/>
              <a:t> </a:t>
            </a:r>
            <a:endParaRPr lang="en-US" altLang="ja-JP" sz="20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kumimoji="1" altLang="en-US" sz="2000"/>
            </a:pPr>
            <a:r>
              <a:t>হ্যাঁ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kumimoji="1" altLang="en-US" sz="2000">
                <a:solidFill>
                  <a:schemeClr val="tx1"/>
                </a:solidFill>
              </a:defRPr>
            </a:pPr>
            <a:r>
              <a:t>না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 altLang="en-US" sz="2000" b="1">
                <a:ea typeface="ＭＳ Ｐゴシック"/>
              </a:defRPr>
            </a:pPr>
            <a:r>
              <a:t>আপনি কি টেলিফোনের দোভাষী  পরিষেবা ব্যবহার করতে চান? </a:t>
            </a:r>
            <a:endParaRPr lang="ja-JP" altLang="en-US" sz="200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73AC4BBD-D410-4E39-9E0B-924A6D268774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8DF03967-E947-40D3-8BE4-002E61B0C2BA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059486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24C46A-2F0E-400A-A74B-0E8EF76CEF7B}"/>
</file>

<file path=customXml/itemProps2.xml><?xml version="1.0" encoding="utf-8"?>
<ds:datastoreItem xmlns:ds="http://schemas.openxmlformats.org/officeDocument/2006/customXml" ds:itemID="{4DF6DA8A-E4CC-4AB0-A773-004C3A1CE009}"/>
</file>

<file path=customXml/itemProps3.xml><?xml version="1.0" encoding="utf-8"?>
<ds:datastoreItem xmlns:ds="http://schemas.openxmlformats.org/officeDocument/2006/customXml" ds:itemID="{6D1E272A-0B0E-415D-B749-B2BD0882E1A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707</TotalTime>
  <Words>609</Words>
  <Application>Microsoft Office PowerPoint</Application>
  <PresentationFormat>A4 210 x 297 mm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82</cp:revision>
  <cp:lastPrinted>2021-04-05T11:53:37Z</cp:lastPrinted>
  <dcterms:created xsi:type="dcterms:W3CDTF">2021-04-05T11:12:35Z</dcterms:created>
  <dcterms:modified xsi:type="dcterms:W3CDTF">2021-09-21T03:55:33Z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