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002060"/>
                </a:solidFill>
                <a:ea typeface="ＭＳ Ｐゴシック"/>
              </a:rPr>
              <a:t>PERKHIDMATAN PENTERJEMAHAN MELALUI TELEFON</a:t>
            </a:r>
            <a:endParaRPr kumimoji="1" lang="ja-JP" altLang="en-US" sz="2000" b="1" dirty="0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en-US" altLang="ja-JP" dirty="0" err="1">
                <a:ea typeface="ＭＳ Ｐゴシック"/>
              </a:rPr>
              <a:t>Anda</a:t>
            </a:r>
            <a:r>
              <a:rPr kumimoji="1" lang="en-US" altLang="ja-JP" dirty="0">
                <a:ea typeface="ＭＳ Ｐゴシック"/>
              </a:rPr>
              <a:t> </a:t>
            </a:r>
            <a:r>
              <a:rPr kumimoji="1" lang="en-US" altLang="ja-JP" dirty="0" err="1">
                <a:ea typeface="ＭＳ Ｐゴシック"/>
              </a:rPr>
              <a:t>boleh</a:t>
            </a:r>
            <a:r>
              <a:rPr kumimoji="1" lang="en-US" altLang="ja-JP" dirty="0">
                <a:ea typeface="ＭＳ Ｐゴシック"/>
              </a:rPr>
              <a:t> </a:t>
            </a:r>
            <a:r>
              <a:rPr kumimoji="1" lang="en-US" altLang="ja-JP" dirty="0" err="1">
                <a:ea typeface="ＭＳ Ｐゴシック"/>
              </a:rPr>
              <a:t>menggunakan</a:t>
            </a:r>
            <a:r>
              <a:rPr kumimoji="1" lang="en-US" altLang="ja-JP" dirty="0">
                <a:ea typeface="ＭＳ Ｐゴシック"/>
              </a:rPr>
              <a:t> </a:t>
            </a:r>
            <a:r>
              <a:rPr kumimoji="1" lang="en-US" altLang="ja-JP" dirty="0" err="1">
                <a:ea typeface="ＭＳ Ｐゴシック"/>
              </a:rPr>
              <a:t>perkhidmatan</a:t>
            </a:r>
            <a:r>
              <a:rPr kumimoji="1" lang="en-US" altLang="ja-JP" dirty="0">
                <a:ea typeface="ＭＳ Ｐゴシック"/>
              </a:rPr>
              <a:t> </a:t>
            </a:r>
            <a:r>
              <a:rPr kumimoji="1" lang="en-US" altLang="ja-JP" dirty="0" err="1">
                <a:ea typeface="ＭＳ Ｐゴシック"/>
              </a:rPr>
              <a:t>penterjemahan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melalui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telefon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ketika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mendapatkan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rawatan</a:t>
            </a:r>
            <a:r>
              <a:rPr lang="en-US" altLang="ja-JP" dirty="0">
                <a:ea typeface="ＭＳ Ｐゴシック"/>
              </a:rPr>
              <a:t> di hospital. </a:t>
            </a:r>
            <a:r>
              <a:rPr lang="en-US" altLang="ja-JP" dirty="0" err="1">
                <a:ea typeface="ＭＳ Ｐゴシック"/>
              </a:rPr>
              <a:t>Sila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semak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dirty="0" err="1">
                <a:ea typeface="ＭＳ Ｐゴシック"/>
              </a:rPr>
              <a:t>perkara</a:t>
            </a:r>
            <a:r>
              <a:rPr lang="en-US" altLang="ja-JP" dirty="0">
                <a:ea typeface="ＭＳ Ｐゴシック"/>
              </a:rPr>
              <a:t> yang </a:t>
            </a:r>
            <a:r>
              <a:rPr lang="en-US" altLang="ja-JP" dirty="0" err="1">
                <a:ea typeface="ＭＳ Ｐゴシック"/>
              </a:rPr>
              <a:t>tertulis</a:t>
            </a:r>
            <a:r>
              <a:rPr lang="en-US" altLang="ja-JP" dirty="0">
                <a:ea typeface="ＭＳ Ｐゴシック"/>
              </a:rPr>
              <a:t> di </a:t>
            </a:r>
            <a:r>
              <a:rPr lang="en-US" altLang="ja-JP" dirty="0" err="1">
                <a:ea typeface="ＭＳ Ｐゴシック"/>
              </a:rPr>
              <a:t>bawah</a:t>
            </a:r>
            <a:r>
              <a:rPr lang="en-US" altLang="ja-JP" dirty="0">
                <a:ea typeface="ＭＳ Ｐゴシック"/>
              </a:rPr>
              <a:t>.</a:t>
            </a:r>
            <a:endParaRPr lang="en-US" altLang="ja-JP" sz="2400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2000" dirty="0" err="1">
                <a:ea typeface="ＭＳ Ｐゴシック"/>
              </a:rPr>
              <a:t>Maklumat</a:t>
            </a:r>
            <a:r>
              <a:rPr kumimoji="1" lang="en-US" altLang="ja-JP" sz="2000" dirty="0">
                <a:ea typeface="ＭＳ Ｐゴシック"/>
              </a:rPr>
              <a:t> </a:t>
            </a:r>
            <a:r>
              <a:rPr kumimoji="1" lang="en-US" altLang="ja-JP" sz="2000" dirty="0" err="1">
                <a:ea typeface="ＭＳ Ｐゴシック"/>
              </a:rPr>
              <a:t>Perkhidmatan</a:t>
            </a:r>
            <a:r>
              <a:rPr kumimoji="1" lang="en-US" altLang="ja-JP" sz="2000" dirty="0">
                <a:ea typeface="ＭＳ Ｐゴシック"/>
              </a:rPr>
              <a:t> </a:t>
            </a:r>
            <a:r>
              <a:rPr kumimoji="1" lang="en-US" altLang="ja-JP" sz="2000" dirty="0" err="1">
                <a:ea typeface="ＭＳ Ｐゴシック"/>
              </a:rPr>
              <a:t>Penterjemahan</a:t>
            </a:r>
            <a:r>
              <a:rPr kumimoji="1" lang="en-US" altLang="ja-JP" sz="2000" dirty="0">
                <a:ea typeface="ＭＳ Ｐゴシック"/>
              </a:rPr>
              <a:t> </a:t>
            </a:r>
            <a:r>
              <a:rPr kumimoji="1" lang="en-US" altLang="ja-JP" sz="2000" dirty="0" err="1">
                <a:ea typeface="ＭＳ Ｐゴシック"/>
              </a:rPr>
              <a:t>Melalui</a:t>
            </a:r>
            <a:r>
              <a:rPr kumimoji="1" lang="en-US" altLang="ja-JP" sz="2000" dirty="0">
                <a:ea typeface="ＭＳ Ｐゴシック"/>
              </a:rPr>
              <a:t> </a:t>
            </a:r>
            <a:r>
              <a:rPr kumimoji="1" lang="en-US" altLang="ja-JP" sz="2000" dirty="0" err="1">
                <a:ea typeface="ＭＳ Ｐゴシック"/>
              </a:rPr>
              <a:t>Telefon</a:t>
            </a:r>
            <a:r>
              <a:rPr kumimoji="1" lang="en-US" altLang="ja-JP" sz="2000" dirty="0">
                <a:ea typeface="ＭＳ Ｐゴシック"/>
              </a:rPr>
              <a:t> &amp; </a:t>
            </a:r>
          </a:p>
          <a:p>
            <a:pPr algn="ctr"/>
            <a:r>
              <a:rPr kumimoji="1" lang="en-US" altLang="ja-JP" sz="2000" dirty="0">
                <a:ea typeface="ＭＳ Ｐゴシック"/>
              </a:rPr>
              <a:t>Cara </a:t>
            </a:r>
            <a:r>
              <a:rPr kumimoji="1" lang="en-US" altLang="ja-JP" sz="2000" dirty="0" err="1">
                <a:ea typeface="ＭＳ Ｐゴシック"/>
              </a:rPr>
              <a:t>Penggunaan</a:t>
            </a:r>
            <a:endParaRPr lang="ja-JP" altLang="en-US" sz="2000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816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en-US" altLang="ja-JP" sz="1600" dirty="0" err="1">
                <a:ea typeface="ＭＳ Ｐゴシック"/>
              </a:rPr>
              <a:t>Telefon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akan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disambungkan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kepada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penterjemah</a:t>
            </a:r>
            <a:r>
              <a:rPr lang="en-US" altLang="ja-JP" sz="1600" dirty="0">
                <a:ea typeface="ＭＳ Ｐゴシック"/>
              </a:rPr>
              <a:t> di </a:t>
            </a:r>
            <a:r>
              <a:rPr lang="en-US" altLang="ja-JP" sz="1600" dirty="0" err="1">
                <a:ea typeface="ＭＳ Ｐゴシック"/>
              </a:rPr>
              <a:t>luar</a:t>
            </a:r>
            <a:r>
              <a:rPr lang="en-US" altLang="ja-JP" sz="1600" dirty="0">
                <a:ea typeface="ＭＳ Ｐゴシック"/>
              </a:rPr>
              <a:t> hospital</a:t>
            </a:r>
            <a:r>
              <a:rPr lang="en-US" altLang="en-US" dirty="0">
                <a:ea typeface="ＭＳ Ｐゴシック"/>
              </a:rPr>
              <a:t>.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Apa</a:t>
            </a:r>
            <a:r>
              <a:rPr lang="en-US" altLang="ja-JP" sz="1600" dirty="0">
                <a:ea typeface="ＭＳ Ｐゴシック"/>
              </a:rPr>
              <a:t> yang </a:t>
            </a:r>
            <a:r>
              <a:rPr lang="en-US" altLang="ja-JP" sz="1600" dirty="0" err="1">
                <a:ea typeface="ＭＳ Ｐゴシック"/>
              </a:rPr>
              <a:t>dikatakan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oleh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anda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akan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disampaikan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oleh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penterjemah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kepada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staf</a:t>
            </a:r>
            <a:r>
              <a:rPr lang="en-US" altLang="ja-JP" sz="1600" dirty="0">
                <a:ea typeface="ＭＳ Ｐゴシック"/>
              </a:rPr>
              <a:t> hospital </a:t>
            </a:r>
            <a:r>
              <a:rPr lang="en-US" altLang="ja-JP" sz="1600" dirty="0" err="1">
                <a:ea typeface="ＭＳ Ｐゴシック"/>
              </a:rPr>
              <a:t>dalam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Bahasa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Jepun</a:t>
            </a:r>
            <a:r>
              <a:rPr lang="en-US" altLang="en-US" sz="1600" dirty="0">
                <a:ea typeface="ＭＳ Ｐゴシック"/>
              </a:rPr>
              <a:t>. </a:t>
            </a:r>
            <a:r>
              <a:rPr lang="en-US" altLang="en-US" sz="1600" dirty="0" err="1">
                <a:ea typeface="ＭＳ Ｐゴシック"/>
              </a:rPr>
              <a:t>Manakala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apa</a:t>
            </a:r>
            <a:r>
              <a:rPr lang="en-US" altLang="en-US" sz="1600" dirty="0">
                <a:ea typeface="ＭＳ Ｐゴシック"/>
              </a:rPr>
              <a:t> yang </a:t>
            </a:r>
            <a:r>
              <a:rPr lang="en-US" altLang="en-US" sz="1600" dirty="0" err="1">
                <a:ea typeface="ＭＳ Ｐゴシック"/>
              </a:rPr>
              <a:t>dikatakan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oleh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staf</a:t>
            </a:r>
            <a:r>
              <a:rPr lang="en-US" altLang="en-US" sz="1600" dirty="0">
                <a:ea typeface="ＭＳ Ｐゴシック"/>
              </a:rPr>
              <a:t> hospital </a:t>
            </a:r>
            <a:r>
              <a:rPr lang="en-US" altLang="en-US" sz="1600" dirty="0" err="1">
                <a:ea typeface="ＭＳ Ｐゴシック"/>
              </a:rPr>
              <a:t>akan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disampaikan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kepada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anda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dalam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bahasa</a:t>
            </a:r>
            <a:r>
              <a:rPr lang="en-US" altLang="en-US" sz="1600" dirty="0">
                <a:ea typeface="ＭＳ Ｐゴシック"/>
              </a:rPr>
              <a:t> </a:t>
            </a:r>
            <a:r>
              <a:rPr lang="en-US" altLang="en-US" sz="1600" dirty="0" err="1">
                <a:ea typeface="ＭＳ Ｐゴシック"/>
              </a:rPr>
              <a:t>anda</a:t>
            </a:r>
            <a:r>
              <a:rPr lang="en-US" altLang="en-US" sz="1600" dirty="0">
                <a:ea typeface="ＭＳ Ｐゴシック"/>
              </a:rPr>
              <a:t>.</a:t>
            </a:r>
            <a:endParaRPr lang="en-US" altLang="ja-JP" sz="1600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Boleh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digunakan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untuk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berkomunikasi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dengan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staf</a:t>
            </a:r>
            <a:r>
              <a:rPr lang="en-US" altLang="ja-JP" sz="1600" dirty="0">
                <a:ea typeface="ＭＳ Ｐゴシック"/>
              </a:rPr>
              <a:t> hospital </a:t>
            </a:r>
            <a:r>
              <a:rPr lang="en-US" altLang="ja-JP" sz="1600" dirty="0" err="1">
                <a:ea typeface="ＭＳ Ｐゴシック"/>
              </a:rPr>
              <a:t>semasa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pendaftaran</a:t>
            </a:r>
            <a:r>
              <a:rPr lang="en-US" altLang="ja-JP" sz="1600" dirty="0">
                <a:ea typeface="ＭＳ Ｐゴシック"/>
              </a:rPr>
              <a:t>, </a:t>
            </a:r>
            <a:r>
              <a:rPr lang="en-US" altLang="ja-JP" sz="1600" dirty="0" err="1">
                <a:ea typeface="ＭＳ Ｐゴシック"/>
              </a:rPr>
              <a:t>pembayaran</a:t>
            </a:r>
            <a:r>
              <a:rPr lang="en-US" altLang="ja-JP" sz="1600" dirty="0">
                <a:ea typeface="ＭＳ Ｐゴシック"/>
              </a:rPr>
              <a:t>, </a:t>
            </a:r>
            <a:r>
              <a:rPr lang="en-US" altLang="ja-JP" sz="1600" dirty="0" err="1">
                <a:ea typeface="ＭＳ Ｐゴシック"/>
              </a:rPr>
              <a:t>konsultasi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sebagainya</a:t>
            </a:r>
            <a:r>
              <a:rPr lang="en-US" altLang="en-US" sz="1600" dirty="0">
                <a:ea typeface="ＭＳ Ｐゴシック"/>
              </a:rPr>
              <a:t>.</a:t>
            </a:r>
            <a:endParaRPr lang="en-US" altLang="ja-JP" sz="1600" dirty="0">
              <a:ea typeface="ＭＳ Ｐゴシック"/>
              <a:cs typeface="Calibri"/>
            </a:endParaRPr>
          </a:p>
          <a:p>
            <a:pPr marL="361950" indent="-361950" algn="just"/>
            <a:endParaRPr lang="ja-JP" altLang="en-US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en-US" altLang="ja-JP" sz="1600" dirty="0" err="1">
                <a:ea typeface="ＭＳ Ｐゴシック"/>
              </a:rPr>
              <a:t>Caj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bayaran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seperti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berikut</a:t>
            </a:r>
            <a:r>
              <a:rPr lang="ja-JP" altLang="en-US" sz="1600" dirty="0">
                <a:ea typeface="ＭＳ Ｐゴシック"/>
              </a:rPr>
              <a:t>（①</a:t>
            </a:r>
            <a:r>
              <a:rPr lang="en-US" altLang="ja-JP" sz="1600" dirty="0">
                <a:ea typeface="ＭＳ Ｐゴシック"/>
              </a:rPr>
              <a:t> 1 kali </a:t>
            </a:r>
            <a:r>
              <a:rPr lang="ja-JP" altLang="en-US" sz="1600" dirty="0">
                <a:ea typeface="ＭＳ Ｐゴシック"/>
              </a:rPr>
              <a:t>●</a:t>
            </a:r>
            <a:r>
              <a:rPr lang="en-US" altLang="ja-JP" sz="1600" dirty="0">
                <a:ea typeface="ＭＳ Ｐゴシック"/>
              </a:rPr>
              <a:t>yen</a:t>
            </a:r>
            <a:r>
              <a:rPr lang="ja-JP" altLang="en-US" sz="1600" dirty="0">
                <a:ea typeface="ＭＳ Ｐゴシック"/>
              </a:rPr>
              <a:t>　②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sehingga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ja-JP" altLang="en-US" sz="1600" dirty="0">
                <a:ea typeface="ＭＳ Ｐゴシック"/>
              </a:rPr>
              <a:t>△</a:t>
            </a:r>
            <a:r>
              <a:rPr lang="en-US" altLang="ja-JP" sz="1600" dirty="0" err="1">
                <a:ea typeface="ＭＳ Ｐゴシック"/>
              </a:rPr>
              <a:t>minit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ja-JP" altLang="en-US" sz="1600" dirty="0">
                <a:ea typeface="ＭＳ Ｐゴシック"/>
              </a:rPr>
              <a:t>◆</a:t>
            </a:r>
            <a:r>
              <a:rPr lang="en-US" altLang="en-US" sz="1600" dirty="0">
                <a:ea typeface="ＭＳ Ｐゴシック"/>
              </a:rPr>
              <a:t>yen</a:t>
            </a:r>
            <a:r>
              <a:rPr lang="ja-JP" altLang="en-US" sz="1600" dirty="0">
                <a:ea typeface="ＭＳ Ｐゴシック"/>
              </a:rPr>
              <a:t>、</a:t>
            </a:r>
            <a:r>
              <a:rPr lang="en-US" altLang="ja-JP" sz="1600" dirty="0" err="1">
                <a:ea typeface="ＭＳ Ｐゴシック"/>
              </a:rPr>
              <a:t>dari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minit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ke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ja-JP" altLang="en-US" sz="1600" dirty="0">
                <a:ea typeface="ＭＳ Ｐゴシック"/>
              </a:rPr>
              <a:t>△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bagi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setiap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ja-JP" altLang="en-US" sz="1600" dirty="0">
                <a:ea typeface="ＭＳ Ｐゴシック"/>
              </a:rPr>
              <a:t>▲</a:t>
            </a:r>
            <a:r>
              <a:rPr lang="en-US" altLang="ja-JP" sz="1600" dirty="0" err="1">
                <a:ea typeface="ＭＳ Ｐゴシック"/>
              </a:rPr>
              <a:t>minit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ja-JP" altLang="en-US" sz="1600" dirty="0">
                <a:ea typeface="ＭＳ Ｐゴシック"/>
              </a:rPr>
              <a:t>□</a:t>
            </a:r>
            <a:r>
              <a:rPr lang="en-US" altLang="ja-JP" sz="1600" dirty="0">
                <a:ea typeface="ＭＳ Ｐゴシック"/>
              </a:rPr>
              <a:t>yen</a:t>
            </a:r>
            <a:r>
              <a:rPr lang="ja-JP" altLang="en-US" sz="1600" dirty="0">
                <a:ea typeface="ＭＳ Ｐゴシック"/>
              </a:rPr>
              <a:t>　③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percuma</a:t>
            </a:r>
            <a:r>
              <a:rPr lang="ja-JP" altLang="en-US" sz="1600" dirty="0">
                <a:ea typeface="ＭＳ Ｐゴシック"/>
              </a:rPr>
              <a:t>）</a:t>
            </a:r>
            <a:r>
              <a:rPr lang="en-US" altLang="ja-JP" sz="1600" dirty="0">
                <a:ea typeface="ＭＳ Ｐゴシック"/>
              </a:rPr>
              <a:t>.</a:t>
            </a: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  </a:t>
            </a:r>
            <a:r>
              <a:rPr lang="en-US" altLang="ja-JP" sz="1600" dirty="0" err="1">
                <a:ea typeface="ＭＳ Ｐゴシック"/>
              </a:rPr>
              <a:t>Sila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lakukan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bayaran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caj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ini</a:t>
            </a:r>
            <a:r>
              <a:rPr lang="en-US" altLang="ja-JP" sz="1600" dirty="0">
                <a:ea typeface="ＭＳ Ｐゴシック"/>
              </a:rPr>
              <a:t> di </a:t>
            </a:r>
            <a:r>
              <a:rPr lang="en-US" altLang="ja-JP" sz="1600" dirty="0" err="1">
                <a:ea typeface="ＭＳ Ｐゴシック"/>
              </a:rPr>
              <a:t>kaunter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semasa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pembayaran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bil</a:t>
            </a:r>
            <a:r>
              <a:rPr lang="en-US" altLang="ja-JP" sz="1600" dirty="0">
                <a:ea typeface="ＭＳ Ｐゴシック"/>
              </a:rPr>
              <a:t> hospital.</a:t>
            </a:r>
            <a:endParaRPr lang="en-US" altLang="ja-JP" sz="1600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2000" dirty="0" err="1">
                <a:ea typeface="ＭＳ Ｐゴシック"/>
              </a:rPr>
              <a:t>Peringatan</a:t>
            </a:r>
            <a:endParaRPr kumimoji="1" lang="ja-JP" altLang="en-US" sz="20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Perkhidmatan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penterjemahan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melalui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telefon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hanya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untuk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urusan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semasa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mendapat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rawatan</a:t>
            </a:r>
            <a:r>
              <a:rPr lang="en-US" altLang="ja-JP" sz="1600" dirty="0">
                <a:ea typeface="ＭＳ Ｐゴシック"/>
              </a:rPr>
              <a:t> di hospital. </a:t>
            </a:r>
            <a:r>
              <a:rPr lang="en-US" altLang="ja-JP" sz="1600" dirty="0" err="1">
                <a:ea typeface="ＭＳ Ｐゴシック"/>
              </a:rPr>
              <a:t>Tidak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boleh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digunakan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bagi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en-US" altLang="ja-JP" sz="1600" dirty="0" err="1">
                <a:ea typeface="ＭＳ Ｐゴシック"/>
              </a:rPr>
              <a:t>urusan</a:t>
            </a:r>
            <a:r>
              <a:rPr lang="en-US" altLang="ja-JP" sz="1600" dirty="0">
                <a:ea typeface="ＭＳ Ｐゴシック"/>
              </a:rPr>
              <a:t> lain.</a:t>
            </a:r>
            <a:endParaRPr lang="ja-JP" altLang="en-US" sz="1600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2000" dirty="0" err="1">
                <a:ea typeface="ＭＳ Ｐゴシック"/>
              </a:rPr>
              <a:t>Tarikh</a:t>
            </a:r>
            <a:r>
              <a:rPr lang="en-US" altLang="ja-JP" sz="2000" dirty="0">
                <a:ea typeface="ＭＳ Ｐゴシック"/>
              </a:rPr>
              <a:t>(</a:t>
            </a:r>
            <a:r>
              <a:rPr lang="en-US" altLang="ja-JP" sz="2000" dirty="0" err="1">
                <a:ea typeface="ＭＳ Ｐゴシック"/>
              </a:rPr>
              <a:t>tttt</a:t>
            </a:r>
            <a:r>
              <a:rPr lang="en-US" altLang="ja-JP" sz="2000" dirty="0">
                <a:ea typeface="ＭＳ Ｐゴシック"/>
              </a:rPr>
              <a:t>/bb/</a:t>
            </a:r>
            <a:r>
              <a:rPr lang="en-US" altLang="ja-JP" sz="2000" dirty="0" err="1">
                <a:ea typeface="ＭＳ Ｐゴシック"/>
              </a:rPr>
              <a:t>hh</a:t>
            </a:r>
            <a:r>
              <a:rPr lang="en-US" altLang="ja-JP" sz="2000" dirty="0">
                <a:ea typeface="ＭＳ Ｐゴシック"/>
              </a:rPr>
              <a:t>):</a:t>
            </a:r>
            <a:r>
              <a:rPr lang="ja-JP" altLang="en-US" sz="2000" dirty="0">
                <a:ea typeface="ＭＳ Ｐゴシック"/>
              </a:rPr>
              <a:t>　　　　　　　　　　　</a:t>
            </a:r>
            <a:endParaRPr lang="en-US" altLang="ja-JP" sz="2000" dirty="0">
              <a:ea typeface="ＭＳ Ｐゴシック"/>
            </a:endParaRPr>
          </a:p>
          <a:p>
            <a:r>
              <a:rPr lang="en-US" altLang="ja-JP" sz="2000" dirty="0" err="1">
                <a:ea typeface="ＭＳ Ｐゴシック"/>
              </a:rPr>
              <a:t>Nama</a:t>
            </a:r>
            <a:r>
              <a:rPr lang="en-US" altLang="ja-JP" sz="2000" dirty="0">
                <a:ea typeface="ＭＳ Ｐゴシック"/>
              </a:rPr>
              <a:t>:</a:t>
            </a:r>
            <a:r>
              <a:rPr lang="ja-JP" altLang="en-US" sz="2000" dirty="0">
                <a:ea typeface="ＭＳ Ｐゴシック"/>
              </a:rPr>
              <a:t>　　　　　　　　　　　　　　　　　　　　　　　　　　　　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YA</a:t>
            </a:r>
            <a:endParaRPr kumimoji="1" lang="ja-JP" altLang="en-US" sz="20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000" dirty="0">
                <a:solidFill>
                  <a:schemeClr val="tx1"/>
                </a:solidFill>
              </a:rPr>
              <a:t>TIDAK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1" y="7730259"/>
            <a:ext cx="6858001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altLang="ja-JP" sz="2400" dirty="0" err="1">
                <a:ea typeface="ＭＳ Ｐゴシック"/>
              </a:rPr>
              <a:t>Adakah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anda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ingin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menggunakan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perkhidmatan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penterjemahan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melalui</a:t>
            </a:r>
            <a:r>
              <a:rPr lang="en-US" altLang="ja-JP" sz="2400" dirty="0">
                <a:ea typeface="ＭＳ Ｐゴシック"/>
              </a:rPr>
              <a:t> </a:t>
            </a:r>
            <a:r>
              <a:rPr lang="en-US" altLang="ja-JP" sz="2400" dirty="0" err="1">
                <a:ea typeface="ＭＳ Ｐゴシック"/>
              </a:rPr>
              <a:t>telefon</a:t>
            </a:r>
            <a:r>
              <a:rPr lang="en-US" altLang="ja-JP" sz="2400" dirty="0">
                <a:ea typeface="ＭＳ Ｐゴシック"/>
              </a:rPr>
              <a:t> ?</a:t>
            </a:r>
            <a:endParaRPr lang="ja-JP" altLang="en-US" sz="24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5682375-7DC6-4151-931E-E24FE984207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434AA136-87F6-4DBC-B828-DBBF8901B2DC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14625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6EEAE0-A637-4010-A9C0-D9DB53006C79}"/>
</file>

<file path=customXml/itemProps2.xml><?xml version="1.0" encoding="utf-8"?>
<ds:datastoreItem xmlns:ds="http://schemas.openxmlformats.org/officeDocument/2006/customXml" ds:itemID="{CDF7C679-46E2-48BD-BA62-8A65C09D0A24}"/>
</file>

<file path=customXml/itemProps3.xml><?xml version="1.0" encoding="utf-8"?>
<ds:datastoreItem xmlns:ds="http://schemas.openxmlformats.org/officeDocument/2006/customXml" ds:itemID="{56AF0F7D-94CD-4857-8B27-55F9BB5AAF8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1242</TotalTime>
  <Words>624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94</cp:revision>
  <cp:lastPrinted>2021-04-05T11:53:37Z</cp:lastPrinted>
  <dcterms:created xsi:type="dcterms:W3CDTF">2021-04-05T11:12:35Z</dcterms:created>
  <dcterms:modified xsi:type="dcterms:W3CDTF">2021-09-21T03:55:43Z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