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6858000" cy="9906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遠藤 舞" initials="遠藤" lastIdx="1" clrIdx="0"/>
  <p:cmAuthor id="2" name="Dmitry Tkachenko" initials="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5F5095-3E0C-4DB5-8EA2-463B68E8C3A7}" v="318" dt="2021-07-13T23:40:20.3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2333" y="4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3255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143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933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58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024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651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615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3894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5123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818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3593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7070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ru-RU" altLang="ja-JP" sz="2800" b="1" dirty="0">
                <a:solidFill>
                  <a:srgbClr val="002060"/>
                </a:solidFill>
                <a:ea typeface="ＭＳ Ｐゴシック"/>
              </a:rPr>
              <a:t>Услуги устного перевода по телефону</a:t>
            </a:r>
            <a:endParaRPr kumimoji="1" lang="ja-JP" altLang="en-US" sz="2800" b="1" dirty="0">
              <a:solidFill>
                <a:srgbClr val="002060"/>
              </a:solidFill>
              <a:ea typeface="ＭＳ Ｐゴシック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1" y="505948"/>
            <a:ext cx="6433185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kumimoji="1" lang="ja-JP" altLang="en-US" dirty="0">
                <a:ea typeface="ＭＳ Ｐゴシック"/>
              </a:rPr>
              <a:t>　</a:t>
            </a:r>
            <a:r>
              <a:rPr kumimoji="1" lang="ru-RU" altLang="ja-JP" dirty="0">
                <a:ea typeface="ＭＳ Ｐゴシック"/>
              </a:rPr>
              <a:t>Во время прохождения осмотра в больнице Вы можете воспользоваться «Услугой устного перевода по телефону».</a:t>
            </a:r>
          </a:p>
          <a:p>
            <a:pPr algn="just"/>
            <a:r>
              <a:rPr lang="ru-RU" altLang="ja-JP" dirty="0">
                <a:ea typeface="ＭＳ Ｐゴシック"/>
              </a:rPr>
              <a:t>Пожалуйста, ознакомьтесь с тем, что написано ниже.</a:t>
            </a:r>
            <a:endParaRPr lang="en-US" altLang="ja-JP" dirty="0">
              <a:ea typeface="ＭＳ Ｐゴシック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141920" y="151632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kumimoji="1" lang="ru-RU" altLang="ja-JP" sz="2000" dirty="0">
                <a:ea typeface="ＭＳ Ｐゴシック"/>
              </a:rPr>
              <a:t>О том, как воспользоваться услугой </a:t>
            </a:r>
          </a:p>
          <a:p>
            <a:pPr algn="ctr"/>
            <a:r>
              <a:rPr kumimoji="1" lang="ru-RU" altLang="ja-JP" sz="2000" dirty="0">
                <a:ea typeface="ＭＳ Ｐゴシック"/>
              </a:rPr>
              <a:t>устного перевода по телефону</a:t>
            </a:r>
            <a:endParaRPr lang="ja-JP" altLang="en-US" sz="2000" dirty="0">
              <a:ea typeface="ＭＳ Ｐゴシック"/>
              <a:cs typeface="Calibri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212927"/>
            <a:ext cx="6459905" cy="369331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61950" indent="-361950" algn="just"/>
            <a:r>
              <a:rPr lang="ja-JP" altLang="en-US" dirty="0">
                <a:ea typeface="ＭＳ Ｐゴシック"/>
              </a:rPr>
              <a:t>○</a:t>
            </a:r>
            <a:r>
              <a:rPr lang="en-US" altLang="ja-JP" dirty="0">
                <a:ea typeface="ＭＳ Ｐゴシック"/>
              </a:rPr>
              <a:t>	</a:t>
            </a:r>
            <a:r>
              <a:rPr lang="ru-RU" altLang="ja-JP" dirty="0">
                <a:ea typeface="ＭＳ Ｐゴシック"/>
              </a:rPr>
              <a:t>Вас соединят по телефону с переводчиком, находящимся за пределами больницы.</a:t>
            </a:r>
            <a:endParaRPr lang="en-US" altLang="ja-JP" dirty="0">
              <a:ea typeface="ＭＳ Ｐゴシック"/>
            </a:endParaRPr>
          </a:p>
          <a:p>
            <a:pPr marL="361950" indent="-361950" algn="just"/>
            <a:r>
              <a:rPr lang="ja-JP" altLang="en-US" dirty="0">
                <a:ea typeface="ＭＳ Ｐゴシック"/>
              </a:rPr>
              <a:t>○</a:t>
            </a:r>
            <a:r>
              <a:rPr lang="en-US" altLang="ja-JP" dirty="0">
                <a:ea typeface="ＭＳ Ｐゴシック"/>
              </a:rPr>
              <a:t>	</a:t>
            </a:r>
            <a:r>
              <a:rPr lang="ru-RU" altLang="ja-JP" dirty="0">
                <a:ea typeface="ＭＳ Ｐゴシック"/>
              </a:rPr>
              <a:t>Переводчик переведет то, что Вы говорите, на японский язык и передаст это персоналу больницы. Затем переведет то, что говорит персонал больницы, на Ваш родной язык и сообщит Вам.</a:t>
            </a:r>
            <a:endParaRPr lang="en-US" altLang="ja-JP" dirty="0">
              <a:ea typeface="ＭＳ Ｐゴシック"/>
            </a:endParaRPr>
          </a:p>
          <a:p>
            <a:pPr marL="361950" indent="-361950" algn="just"/>
            <a:r>
              <a:rPr lang="ja-JP" altLang="en-US" dirty="0">
                <a:ea typeface="ＭＳ Ｐゴシック"/>
              </a:rPr>
              <a:t>○</a:t>
            </a:r>
            <a:r>
              <a:rPr lang="en-US" altLang="ja-JP" dirty="0">
                <a:ea typeface="ＭＳ Ｐゴシック"/>
              </a:rPr>
              <a:t>	</a:t>
            </a:r>
            <a:r>
              <a:rPr lang="ru-RU" altLang="ja-JP" dirty="0">
                <a:ea typeface="ＭＳ Ｐゴシック"/>
              </a:rPr>
              <a:t>Данной услугой можно воспользоваться во время разговора с персоналом больницы в процессе первоначального оформления, оплаты услуг, прохождения медицинского осмотра.</a:t>
            </a:r>
            <a:endParaRPr lang="en-US" altLang="ja-JP" dirty="0">
              <a:ea typeface="ＭＳ Ｐゴシック"/>
              <a:cs typeface="Calibri"/>
            </a:endParaRPr>
          </a:p>
          <a:p>
            <a:pPr marL="361950" indent="-361950" algn="just"/>
            <a:r>
              <a:rPr lang="ja-JP" altLang="en-US" dirty="0">
                <a:ea typeface="ＭＳ Ｐゴシック"/>
              </a:rPr>
              <a:t>○</a:t>
            </a:r>
            <a:r>
              <a:rPr lang="en-US" altLang="ja-JP" dirty="0">
                <a:ea typeface="ＭＳ Ｐゴシック"/>
              </a:rPr>
              <a:t>	</a:t>
            </a:r>
            <a:r>
              <a:rPr lang="ru-RU" altLang="ja-JP" dirty="0">
                <a:ea typeface="ＭＳ Ｐゴシック"/>
              </a:rPr>
              <a:t>Оплата услуги:</a:t>
            </a:r>
            <a:r>
              <a:rPr lang="ja-JP" altLang="en-US" dirty="0">
                <a:ea typeface="ＭＳ Ｐゴシック"/>
              </a:rPr>
              <a:t>（①</a:t>
            </a:r>
            <a:r>
              <a:rPr lang="ru-RU" altLang="ja-JP" dirty="0">
                <a:ea typeface="ＭＳ Ｐゴシック"/>
              </a:rPr>
              <a:t>1 раз </a:t>
            </a:r>
            <a:r>
              <a:rPr lang="ja-JP" altLang="en-US" dirty="0">
                <a:ea typeface="ＭＳ Ｐゴシック"/>
              </a:rPr>
              <a:t>●</a:t>
            </a:r>
            <a:r>
              <a:rPr lang="ru-RU" altLang="ja-JP" dirty="0">
                <a:ea typeface="ＭＳ Ｐゴシック"/>
              </a:rPr>
              <a:t> иен</a:t>
            </a:r>
            <a:r>
              <a:rPr lang="ja-JP" altLang="en-US" dirty="0">
                <a:ea typeface="ＭＳ Ｐゴシック"/>
              </a:rPr>
              <a:t>　②</a:t>
            </a:r>
            <a:r>
              <a:rPr lang="ru-RU" altLang="ja-JP" dirty="0">
                <a:ea typeface="ＭＳ Ｐゴシック"/>
              </a:rPr>
              <a:t>до </a:t>
            </a:r>
            <a:r>
              <a:rPr lang="ja-JP" altLang="en-US" dirty="0">
                <a:ea typeface="ＭＳ Ｐゴシック"/>
              </a:rPr>
              <a:t>△</a:t>
            </a:r>
            <a:r>
              <a:rPr lang="ru-RU" altLang="ja-JP" dirty="0">
                <a:ea typeface="ＭＳ Ｐゴシック"/>
              </a:rPr>
              <a:t> минут </a:t>
            </a:r>
            <a:r>
              <a:rPr lang="ja-JP" altLang="en-US" dirty="0">
                <a:ea typeface="ＭＳ Ｐゴシック"/>
              </a:rPr>
              <a:t>◆</a:t>
            </a:r>
            <a:r>
              <a:rPr lang="ru-RU" altLang="ja-JP" dirty="0">
                <a:ea typeface="ＭＳ Ｐゴシック"/>
              </a:rPr>
              <a:t> иен, с </a:t>
            </a:r>
            <a:r>
              <a:rPr lang="ja-JP" altLang="en-US" dirty="0">
                <a:ea typeface="ＭＳ Ｐゴシック"/>
              </a:rPr>
              <a:t>△</a:t>
            </a:r>
            <a:r>
              <a:rPr lang="ru-RU" altLang="ja-JP" dirty="0">
                <a:ea typeface="ＭＳ Ｐゴシック"/>
              </a:rPr>
              <a:t> минуты до </a:t>
            </a:r>
            <a:r>
              <a:rPr lang="ja-JP" altLang="en-US" dirty="0">
                <a:ea typeface="ＭＳ Ｐゴシック"/>
              </a:rPr>
              <a:t>▲</a:t>
            </a:r>
            <a:r>
              <a:rPr lang="ru-RU" altLang="ja-JP" dirty="0">
                <a:ea typeface="ＭＳ Ｐゴシック"/>
              </a:rPr>
              <a:t> минуты </a:t>
            </a:r>
            <a:r>
              <a:rPr lang="ja-JP" altLang="en-US" dirty="0">
                <a:ea typeface="ＭＳ Ｐゴシック"/>
              </a:rPr>
              <a:t>□</a:t>
            </a:r>
            <a:r>
              <a:rPr lang="ru-RU" altLang="ja-JP" dirty="0">
                <a:ea typeface="ＭＳ Ｐゴシック"/>
              </a:rPr>
              <a:t> иен</a:t>
            </a:r>
            <a:r>
              <a:rPr lang="ja-JP" altLang="en-US" dirty="0">
                <a:ea typeface="ＭＳ Ｐゴシック"/>
              </a:rPr>
              <a:t>　③</a:t>
            </a:r>
            <a:r>
              <a:rPr lang="ru-RU" altLang="ja-JP" dirty="0">
                <a:ea typeface="ＭＳ Ｐゴシック"/>
              </a:rPr>
              <a:t>бесплатно</a:t>
            </a:r>
            <a:r>
              <a:rPr lang="ja-JP" altLang="en-US" dirty="0">
                <a:ea typeface="ＭＳ Ｐゴシック"/>
              </a:rPr>
              <a:t>）</a:t>
            </a:r>
            <a:r>
              <a:rPr lang="ru-RU" altLang="ja-JP" dirty="0">
                <a:ea typeface="ＭＳ Ｐゴシック"/>
              </a:rPr>
              <a:t>.</a:t>
            </a:r>
            <a:endParaRPr lang="en-US" altLang="ja-JP" dirty="0">
              <a:ea typeface="ＭＳ Ｐゴシック"/>
              <a:cs typeface="Calibri"/>
            </a:endParaRPr>
          </a:p>
          <a:p>
            <a:pPr marL="361950" indent="-361950" algn="just"/>
            <a:r>
              <a:rPr lang="ja-JP" altLang="en-US" dirty="0">
                <a:ea typeface="ＭＳ Ｐゴシック"/>
              </a:rPr>
              <a:t>○  </a:t>
            </a:r>
            <a:r>
              <a:rPr lang="ru-RU" altLang="ja-JP" dirty="0">
                <a:ea typeface="ＭＳ Ｐゴシック"/>
              </a:rPr>
              <a:t>Оплата производится во время оплаты услуг больницы.</a:t>
            </a:r>
            <a:endParaRPr lang="en-US" altLang="ja-JP" dirty="0">
              <a:ea typeface="ＭＳ Ｐゴシック"/>
              <a:cs typeface="Calibri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141529" y="602197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altLang="ja-JP" sz="2000" dirty="0">
                <a:ea typeface="ＭＳ Ｐゴシック"/>
              </a:rPr>
              <a:t>Внимание!</a:t>
            </a:r>
            <a:endParaRPr kumimoji="1" lang="ja-JP" altLang="en-US" sz="2000" dirty="0">
              <a:ea typeface="ＭＳ Ｐゴシック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6484254"/>
            <a:ext cx="6453185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61950" indent="-361950" algn="just"/>
            <a:r>
              <a:rPr lang="ja-JP" altLang="en-US" dirty="0">
                <a:ea typeface="ＭＳ Ｐゴシック"/>
              </a:rPr>
              <a:t>○</a:t>
            </a:r>
            <a:r>
              <a:rPr lang="en-US" altLang="ja-JP" dirty="0">
                <a:ea typeface="ＭＳ Ｐゴシック"/>
              </a:rPr>
              <a:t>	</a:t>
            </a:r>
            <a:r>
              <a:rPr lang="ru-RU" altLang="ja-JP" dirty="0">
                <a:ea typeface="ＭＳ Ｐゴシック"/>
              </a:rPr>
              <a:t>Данная услуга предоставляется только во время обслуживания в больнице.</a:t>
            </a:r>
            <a:endParaRPr lang="en-US" altLang="ja-JP" dirty="0">
              <a:ea typeface="ＭＳ Ｐゴシック"/>
            </a:endParaRPr>
          </a:p>
          <a:p>
            <a:pPr marL="361950" indent="-361950" algn="just"/>
            <a:r>
              <a:rPr lang="ja-JP" altLang="en-US" dirty="0">
                <a:ea typeface="ＭＳ Ｐゴシック"/>
              </a:rPr>
              <a:t>　 </a:t>
            </a:r>
            <a:r>
              <a:rPr lang="ru-RU" altLang="ja-JP" dirty="0">
                <a:ea typeface="ＭＳ Ｐゴシック"/>
              </a:rPr>
              <a:t> Вне больничного обслуживания воспользоваться данной услугой невозможно.</a:t>
            </a:r>
            <a:endParaRPr lang="ja-JP" altLang="en-US" dirty="0">
              <a:ea typeface="ＭＳ Ｐゴシック"/>
              <a:cs typeface="Calibri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061210"/>
            <a:ext cx="6555105" cy="7848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>
              <a:spcAft>
                <a:spcPts val="600"/>
              </a:spcAft>
            </a:pPr>
            <a:r>
              <a:rPr lang="ru-RU" altLang="ja-JP" sz="2000" dirty="0">
                <a:ea typeface="ＭＳ Ｐゴシック"/>
              </a:rPr>
              <a:t>год</a:t>
            </a:r>
            <a:r>
              <a:rPr lang="ja-JP" altLang="en-US" sz="2000" dirty="0">
                <a:ea typeface="ＭＳ Ｐゴシック"/>
              </a:rPr>
              <a:t>　　　　</a:t>
            </a:r>
            <a:r>
              <a:rPr lang="ru-RU" altLang="ja-JP" sz="2000" dirty="0">
                <a:ea typeface="ＭＳ Ｐゴシック"/>
              </a:rPr>
              <a:t>месяц</a:t>
            </a:r>
            <a:r>
              <a:rPr lang="ja-JP" altLang="en-US" sz="2000" dirty="0">
                <a:ea typeface="ＭＳ Ｐゴシック"/>
              </a:rPr>
              <a:t>　　　　</a:t>
            </a:r>
            <a:r>
              <a:rPr lang="ru-RU" altLang="ja-JP" sz="2000" dirty="0">
                <a:ea typeface="ＭＳ Ｐゴシック"/>
              </a:rPr>
              <a:t>день</a:t>
            </a:r>
            <a:endParaRPr lang="en-US" altLang="ja-JP" sz="2000" dirty="0">
              <a:ea typeface="ＭＳ Ｐゴシック"/>
            </a:endParaRPr>
          </a:p>
          <a:p>
            <a:r>
              <a:rPr lang="ja-JP" altLang="en-US" sz="2000" dirty="0">
                <a:ea typeface="ＭＳ Ｐゴシック"/>
              </a:rPr>
              <a:t>　　　　　　　　　　　</a:t>
            </a:r>
            <a:r>
              <a:rPr lang="ru-RU" altLang="ja-JP" sz="2000" dirty="0">
                <a:ea typeface="ＭＳ Ｐゴシック"/>
              </a:rPr>
              <a:t>Фамилия, имя</a:t>
            </a:r>
            <a:r>
              <a:rPr lang="ja-JP" altLang="en-US" sz="2000" dirty="0">
                <a:ea typeface="ＭＳ Ｐゴシック"/>
              </a:rPr>
              <a:t>　　　　　　　　　　　　　　　　　　　　　　　　　　　　</a:t>
            </a:r>
            <a:endParaRPr lang="en-US" altLang="ja-JP" sz="2000" dirty="0">
              <a:ea typeface="ＭＳ Ｐゴシック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1154429" y="847057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ru-RU" altLang="ja-JP" sz="2000" dirty="0"/>
              <a:t>ДА</a:t>
            </a:r>
            <a:endParaRPr kumimoji="1" lang="ja-JP" altLang="en-US" sz="2000" dirty="0"/>
          </a:p>
        </p:txBody>
      </p:sp>
      <p:sp>
        <p:nvSpPr>
          <p:cNvPr id="11" name="角丸四角形 10"/>
          <p:cNvSpPr/>
          <p:nvPr/>
        </p:nvSpPr>
        <p:spPr>
          <a:xfrm>
            <a:off x="3991927" y="845558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ru-RU" altLang="ja-JP" sz="2000" dirty="0">
                <a:solidFill>
                  <a:schemeClr val="tx1"/>
                </a:solidFill>
              </a:rPr>
              <a:t>НЕТ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-34245" y="7697021"/>
            <a:ext cx="6858001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ru-RU" altLang="ja-JP" sz="2000" b="1" dirty="0">
                <a:ea typeface="ＭＳ Ｐゴシック"/>
              </a:rPr>
              <a:t>Воспользуетесь ли Вы услугой </a:t>
            </a:r>
          </a:p>
          <a:p>
            <a:pPr algn="ctr"/>
            <a:r>
              <a:rPr lang="ru-RU" altLang="ja-JP" sz="2000" b="1" dirty="0">
                <a:ea typeface="ＭＳ Ｐゴシック"/>
              </a:rPr>
              <a:t>устного перевода по телефону?</a:t>
            </a:r>
            <a:endParaRPr lang="ja-JP" altLang="en-US" sz="2000" dirty="0">
              <a:ea typeface="ＭＳ Ｐゴシック"/>
            </a:endParaRPr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C8717AEE-26E8-430B-91EE-FBBF41EF9E1D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526549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rgbClr val="002060"/>
                </a:solidFill>
              </a:rPr>
              <a:t>電話通訳（でんわつうやく）サービス</a:t>
            </a:r>
            <a:r>
              <a:rPr kumimoji="1" lang="ja-JP" altLang="en-US" sz="2800" b="1" dirty="0">
                <a:solidFill>
                  <a:srgbClr val="002060"/>
                </a:solidFill>
              </a:rPr>
              <a:t>について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1" y="505948"/>
            <a:ext cx="6433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ja-JP" altLang="en-US" dirty="0"/>
              <a:t>　あなた</a:t>
            </a:r>
            <a:r>
              <a:rPr lang="ja-JP" altLang="en-US" dirty="0"/>
              <a:t>が病院（びょういん）でみてもらうときに、「電話通訳（でんわつうやく）サービス」を使（つか）うことができます。</a:t>
            </a:r>
            <a:endParaRPr lang="en-US" altLang="ja-JP" dirty="0"/>
          </a:p>
          <a:p>
            <a:pPr algn="just"/>
            <a:r>
              <a:rPr lang="ja-JP" altLang="en-US" dirty="0"/>
              <a:t>　下（した）に書（か）いてあることを確認（かくにん）してください。</a:t>
            </a:r>
            <a:endParaRPr lang="en-US" altLang="ja-JP" dirty="0"/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電話通訳（でんわつうやく）サービスの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内容（ないよう）と使（つか）い方（かた）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317857"/>
            <a:ext cx="645990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電話（でんわ）を病院（びょういん）の外（そと）にいる通訳（つうやく）につなぎます。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通訳（つうやく）が、あなたが話（はな）すことを日本語（にほんご）にして、病院（びょういん）のスタッフに伝（つた）えます。また、病院（びょういん）のスタッフが話（はな）すことを、通訳（つうやく）があなたの言葉（ことば）にして、あなたに伝（つた）え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受付（うけつけ）・会計（かいけい）・診察（しんさつ）など、病院（びょういん）のスタッフと話（はな）すときに使（つか）うことができます。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お金（かね）は（①１回（かい）●円　②△分（ふん）まで◆円、△分（ふん）からは▲分</a:t>
            </a:r>
            <a:r>
              <a:rPr lang="ja-JP" altLang="en-US" dirty="0">
                <a:solidFill>
                  <a:srgbClr val="FF0000"/>
                </a:solidFill>
              </a:rPr>
              <a:t>（ふん）</a:t>
            </a:r>
            <a:r>
              <a:rPr lang="ja-JP" altLang="en-US" dirty="0"/>
              <a:t>で□円</a:t>
            </a:r>
            <a:r>
              <a:rPr lang="ja-JP" altLang="en-US" dirty="0">
                <a:solidFill>
                  <a:srgbClr val="FF0000"/>
                </a:solidFill>
              </a:rPr>
              <a:t>（えん）</a:t>
            </a:r>
            <a:r>
              <a:rPr lang="ja-JP" altLang="en-US" dirty="0"/>
              <a:t>　③無料（むりょう））です。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  お金（かね）を、</a:t>
            </a:r>
            <a:r>
              <a:rPr lang="ja-JP" altLang="ja-JP" dirty="0"/>
              <a:t>会計</a:t>
            </a:r>
            <a:r>
              <a:rPr lang="ja-JP" altLang="en-US" dirty="0"/>
              <a:t>（かいけい）</a:t>
            </a:r>
            <a:r>
              <a:rPr lang="ja-JP" altLang="ja-JP" dirty="0"/>
              <a:t>の</a:t>
            </a:r>
            <a:r>
              <a:rPr lang="ja-JP" altLang="en-US" dirty="0"/>
              <a:t>ときにはらってください。</a:t>
            </a:r>
            <a:endParaRPr lang="en-US" altLang="ja-JP" dirty="0"/>
          </a:p>
        </p:txBody>
      </p:sp>
      <p:sp>
        <p:nvSpPr>
          <p:cNvPr id="9" name="角丸四角形 8"/>
          <p:cNvSpPr/>
          <p:nvPr/>
        </p:nvSpPr>
        <p:spPr>
          <a:xfrm>
            <a:off x="141529" y="644169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注意点（ちゅうい）すること</a:t>
            </a:r>
            <a:endParaRPr kumimoji="1" lang="ja-JP" altLang="en-US" sz="2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6859004"/>
            <a:ext cx="6453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電話通訳（でんわつうやく）はあなたが病院（びょういん）でみてもらうとき</a:t>
            </a:r>
            <a:r>
              <a:rPr lang="ja-JP" altLang="ja-JP" dirty="0"/>
              <a:t>の</a:t>
            </a:r>
            <a:r>
              <a:rPr lang="ja-JP" altLang="en-US" dirty="0"/>
              <a:t>サービス</a:t>
            </a:r>
            <a:r>
              <a:rPr lang="ja-JP" altLang="ja-JP" dirty="0"/>
              <a:t>で</a:t>
            </a:r>
            <a:r>
              <a:rPr lang="ja-JP" altLang="en-US" dirty="0"/>
              <a:t>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　 　病院（びょういん）でみてもらうとき以外（いがい）では使</a:t>
            </a:r>
            <a:r>
              <a:rPr lang="ja-JP" altLang="en-US" dirty="0">
                <a:solidFill>
                  <a:srgbClr val="FF0000"/>
                </a:solidFill>
              </a:rPr>
              <a:t>（つか）</a:t>
            </a:r>
            <a:r>
              <a:rPr lang="ja-JP" altLang="en-US" dirty="0"/>
              <a:t>えません。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ja-JP" altLang="en-US" sz="2000" dirty="0"/>
              <a:t>年（ねん）　　　　　月（がつ）　　　　日（にち）</a:t>
            </a:r>
            <a:endParaRPr lang="en-US" altLang="ja-JP" sz="2000" dirty="0"/>
          </a:p>
          <a:p>
            <a:r>
              <a:rPr lang="ja-JP" altLang="en-US" sz="2000" dirty="0"/>
              <a:t>　　　　　　　　　　　お名前（なまえ）　　　　　　　　　　　　　　　　　　　　　　　　　　　　</a:t>
            </a:r>
            <a:endParaRPr lang="en-US" altLang="ja-JP" sz="2000" dirty="0"/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はい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いいえ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-34245" y="8191692"/>
            <a:ext cx="6858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/>
              <a:t>電話通訳（でんわつうやく）サービスを使（つか）いますか？</a:t>
            </a:r>
            <a:endParaRPr lang="ja-JP" altLang="en-US" sz="2000" dirty="0"/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407C39E0-B5C1-4944-BBFD-D235801BD915}"/>
              </a:ext>
            </a:extLst>
          </p:cNvPr>
          <p:cNvSpPr/>
          <p:nvPr/>
        </p:nvSpPr>
        <p:spPr>
          <a:xfrm>
            <a:off x="-2612345" y="47790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146258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2BDAE50DFFD0FA479344EA81F51943FB" ma:contentTypeVersion="2" ma:contentTypeDescription="新しいドキュメントを作成します。" ma:contentTypeScope="" ma:versionID="8446ae1cafaaef871f4ce3f8af46a9d7">
  <xsd:schema xmlns:xsd="http://www.w3.org/2001/XMLSchema" xmlns:xs="http://www.w3.org/2001/XMLSchema" xmlns:p="http://schemas.microsoft.com/office/2006/metadata/properties" xmlns:ns2="12ab0ed9-6fc6-41ee-b92c-b47ef73c9bc2" targetNamespace="http://schemas.microsoft.com/office/2006/metadata/properties" ma:root="true" ma:fieldsID="c6bbef5237369b3f94a7b5fdeb5148de" ns2:_="">
    <xsd:import namespace="12ab0ed9-6fc6-41ee-b92c-b47ef73c9bc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ab0ed9-6fc6-41ee-b92c-b47ef73c9bc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8EC905D-ACBD-4AEE-AFF0-0B6C4F075609}"/>
</file>

<file path=customXml/itemProps2.xml><?xml version="1.0" encoding="utf-8"?>
<ds:datastoreItem xmlns:ds="http://schemas.openxmlformats.org/officeDocument/2006/customXml" ds:itemID="{F9F8EFC3-D1E0-4EFF-B7A1-BC50D1C66856}"/>
</file>

<file path=customXml/itemProps3.xml><?xml version="1.0" encoding="utf-8"?>
<ds:datastoreItem xmlns:ds="http://schemas.openxmlformats.org/officeDocument/2006/customXml" ds:itemID="{B4DA598C-12AF-4816-9202-2047FC4BA31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3226</TotalTime>
  <Words>650</Words>
  <Application>Microsoft Office PowerPoint</Application>
  <PresentationFormat>A4 210 x 297 mm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北別府 彩</dc:creator>
  <cp:lastModifiedBy>Aya Kitabeppu(BRICK's)</cp:lastModifiedBy>
  <cp:revision>90</cp:revision>
  <cp:lastPrinted>2021-04-05T11:53:37Z</cp:lastPrinted>
  <dcterms:created xsi:type="dcterms:W3CDTF">2021-04-05T11:12:35Z</dcterms:created>
  <dcterms:modified xsi:type="dcterms:W3CDTF">2021-09-21T03:56:38Z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0x0101002BDAE50DFFD0FA479344EA81F51943FB</vt:lpwstr>
  </property>
</Properties>
</file>