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6858000" cy="9906000" type="A4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遠藤 舞" initials="遠藤" lastIdx="1" clrIdx="0">
    <p:extLst>
      <p:ext uri="{19B8F6BF-5375-455C-9EA6-DF929625EA0E}">
        <p15:presenceInfo xmlns:p15="http://schemas.microsoft.com/office/powerpoint/2012/main" userId="S-1-5-21-2829489348-1729669723-455057365-3814" providerId="AD"/>
      </p:ext>
    </p:extLst>
  </p:cmAuthor>
  <p:cmAuthor id="2" name="原田　チャム" initials="原田　チャム" lastIdx="20" clrIdx="1">
    <p:extLst>
      <p:ext uri="{19B8F6BF-5375-455C-9EA6-DF929625EA0E}">
        <p15:presenceInfo xmlns:p15="http://schemas.microsoft.com/office/powerpoint/2012/main" userId="S::hiday-c-harada@hidayoffice365.onmicrosoft.com::71d7a820-0123-4c07-8d95-e1bc1c90250d" providerId="AD"/>
      </p:ext>
    </p:extLst>
  </p:cmAuthor>
  <p:cmAuthor id="3" name="user" initials="u" lastIdx="18" clrIdx="2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5F5095-3E0C-4DB5-8EA2-463B68E8C3A7}" v="318" dt="2021-07-13T23:40:20.3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9" d="100"/>
          <a:sy n="69" d="100"/>
        </p:scale>
        <p:origin x="2333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3255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143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8933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58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4024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3651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1615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3894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5123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818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3593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7070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72112"/>
            <a:ext cx="6858000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altLang="ja-JP" sz="2800" b="1" dirty="0" err="1">
                <a:solidFill>
                  <a:srgbClr val="00206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Về</a:t>
            </a:r>
            <a:r>
              <a:rPr lang="en-US" altLang="ja-JP" sz="2800" b="1" dirty="0">
                <a:solidFill>
                  <a:srgbClr val="00206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sz="2800" b="1" dirty="0" err="1">
                <a:solidFill>
                  <a:srgbClr val="00206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dịch</a:t>
            </a:r>
            <a:r>
              <a:rPr lang="en-US" altLang="ja-JP" sz="2800" b="1" dirty="0">
                <a:solidFill>
                  <a:srgbClr val="00206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sz="2800" b="1" dirty="0" err="1">
                <a:solidFill>
                  <a:srgbClr val="00206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vụ</a:t>
            </a:r>
            <a:r>
              <a:rPr lang="en-US" altLang="ja-JP" sz="2800" b="1" dirty="0">
                <a:solidFill>
                  <a:srgbClr val="00206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sz="2800" b="1" dirty="0" err="1">
                <a:solidFill>
                  <a:srgbClr val="00206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phiên</a:t>
            </a:r>
            <a:r>
              <a:rPr lang="en-US" altLang="ja-JP" sz="2800" b="1" dirty="0">
                <a:solidFill>
                  <a:srgbClr val="00206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sz="2800" b="1" dirty="0" err="1">
                <a:solidFill>
                  <a:srgbClr val="00206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dịch</a:t>
            </a:r>
            <a:r>
              <a:rPr lang="en-US" altLang="ja-JP" sz="2800" b="1" dirty="0">
                <a:solidFill>
                  <a:srgbClr val="00206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qua </a:t>
            </a:r>
            <a:r>
              <a:rPr lang="en-US" altLang="ja-JP" sz="2800" b="1" dirty="0" err="1">
                <a:solidFill>
                  <a:srgbClr val="00206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điện</a:t>
            </a:r>
            <a:r>
              <a:rPr lang="en-US" altLang="ja-JP" sz="2800" b="1" dirty="0">
                <a:solidFill>
                  <a:srgbClr val="00206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sz="2800" b="1" dirty="0" err="1">
                <a:solidFill>
                  <a:srgbClr val="00206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thoại</a:t>
            </a:r>
            <a:endParaRPr kumimoji="1" lang="ja-JP" altLang="en-US" sz="2800" b="1" dirty="0">
              <a:solidFill>
                <a:srgbClr val="002060"/>
              </a:solidFill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02881" y="505948"/>
            <a:ext cx="6433185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/>
            <a:r>
              <a:rPr kumimoji="1" lang="ja-JP" altLang="en-US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　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Bạn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có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thể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sử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dụng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“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Dịch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vụ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phiên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dịch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qua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điện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thoại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”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khi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bạn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đến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khám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tại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bệnh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viện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ja-JP" altLang="en-US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　</a:t>
            </a:r>
            <a:r>
              <a:rPr lang="vi-VN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Hãy xác nhận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các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vi-VN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nội dung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sau</a:t>
            </a:r>
            <a:r>
              <a:rPr lang="vi-VN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đây.</a:t>
            </a:r>
          </a:p>
          <a:p>
            <a:pPr algn="just"/>
            <a:endParaRPr lang="en-US" altLang="ja-JP" dirty="0"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141920" y="1651234"/>
            <a:ext cx="6453185" cy="582733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altLang="ja-JP" sz="2000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Nội</a:t>
            </a:r>
            <a:r>
              <a:rPr lang="en-US" altLang="ja-JP" sz="200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dung </a:t>
            </a:r>
            <a:r>
              <a:rPr lang="en-US" altLang="ja-JP" sz="2000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và</a:t>
            </a:r>
            <a:r>
              <a:rPr lang="en-US" altLang="ja-JP" sz="200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sz="2000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cách</a:t>
            </a:r>
            <a:r>
              <a:rPr lang="en-US" altLang="ja-JP" sz="200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sz="2000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sử</a:t>
            </a:r>
            <a:r>
              <a:rPr lang="en-US" altLang="ja-JP" sz="200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sz="2000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dụng</a:t>
            </a:r>
            <a:r>
              <a:rPr lang="en-US" altLang="ja-JP" sz="200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sz="2000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dịch</a:t>
            </a:r>
            <a:r>
              <a:rPr lang="en-US" altLang="ja-JP" sz="200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sz="2000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vụ</a:t>
            </a:r>
            <a:r>
              <a:rPr lang="en-US" altLang="ja-JP" sz="200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US" altLang="ja-JP" sz="2000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phiên</a:t>
            </a:r>
            <a:r>
              <a:rPr lang="en-US" altLang="ja-JP" sz="200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sz="2000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dịch</a:t>
            </a:r>
            <a:r>
              <a:rPr lang="en-US" altLang="ja-JP" sz="200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qua </a:t>
            </a:r>
            <a:r>
              <a:rPr lang="en-US" altLang="ja-JP" sz="2000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điện</a:t>
            </a:r>
            <a:r>
              <a:rPr lang="en-US" altLang="ja-JP" sz="200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sz="2000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thoại</a:t>
            </a:r>
            <a:endParaRPr lang="en-US" altLang="ja-JP" sz="2000" dirty="0"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5200" y="2317857"/>
            <a:ext cx="6459905" cy="424731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61950" indent="-361950" algn="just"/>
            <a:r>
              <a:rPr lang="en-US" altLang="ja-JP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-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	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Kết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nối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điện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thoại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với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phiên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dịch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viên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bên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ngoài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bệnh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viện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.</a:t>
            </a:r>
          </a:p>
          <a:p>
            <a:pPr marL="361950" indent="-361950" algn="just"/>
            <a:endParaRPr lang="ja-JP" altLang="en-US" dirty="0"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  <a:p>
            <a:pPr marL="361950" indent="-361950" algn="just"/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-	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Phiên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dịch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viên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sẽ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dịch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những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nội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dung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bạn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nói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sang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tiếng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Nhật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và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truyền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đạt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với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nhân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viên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bệnh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viện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.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Mặt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khác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phiên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dịch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viên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sẽ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truyền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đạt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cho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bạn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những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nội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dung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nhân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viên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bệnh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viện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nói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bằng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ngôn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ngữ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của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bạn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.</a:t>
            </a:r>
          </a:p>
          <a:p>
            <a:pPr marL="361950" indent="-361950" algn="just"/>
            <a:endParaRPr lang="ja-JP" altLang="en-US" dirty="0"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  <a:p>
            <a:pPr marL="361950" indent="-361950" algn="just"/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-	</a:t>
            </a:r>
            <a:r>
              <a:rPr lang="vi-VN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Bạn có thể sử dụng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dịch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vụ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này</a:t>
            </a:r>
            <a:r>
              <a:rPr lang="ja-JP" altLang="en-US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vi-VN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khi nói chuyện với nhân viên bệnh viện chẳng hạn như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tại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quầy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tiếp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nhận</a:t>
            </a:r>
            <a:r>
              <a:rPr lang="vi-VN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,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khi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vi-VN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thanh toán và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khi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vi-VN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khám bệnh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,</a:t>
            </a:r>
            <a:r>
              <a:rPr lang="vi-VN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v.v.</a:t>
            </a:r>
            <a:endParaRPr lang="en-US" altLang="ja-JP" dirty="0"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  <a:p>
            <a:pPr marL="361950" indent="-361950" algn="just"/>
            <a:endParaRPr lang="ja-JP" altLang="en-US" dirty="0"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  <a:p>
            <a:pPr marL="361950" indent="-361950" algn="just"/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-	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Phí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phiên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dịch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: (1) 1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lần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ja-JP" altLang="en-US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●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yên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;   (2)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Đến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ja-JP" altLang="en-US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△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phút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là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ja-JP" altLang="en-US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◆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yên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,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từ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ja-JP" altLang="en-US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△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phút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thì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cứ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ja-JP" altLang="en-US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▲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phút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là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ja-JP" altLang="en-US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□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yên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;    (3)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Miễn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phí</a:t>
            </a:r>
            <a:endParaRPr lang="en-US" altLang="ja-JP" dirty="0"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  <a:p>
            <a:pPr marL="361950" indent="-361950" algn="just"/>
            <a:endParaRPr lang="ja-JP" altLang="en-US" dirty="0"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  <a:p>
            <a:pPr marL="361950" indent="-361950" algn="just"/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-</a:t>
            </a:r>
            <a:r>
              <a:rPr lang="ja-JP" altLang="en-US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   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Vui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lòng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thanh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toán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phí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phiên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dịch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cùng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với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phí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khám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chữa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bệnh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9" name="角丸四角形 8"/>
          <p:cNvSpPr/>
          <p:nvPr/>
        </p:nvSpPr>
        <p:spPr>
          <a:xfrm>
            <a:off x="141529" y="6598446"/>
            <a:ext cx="3246120" cy="35242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vi-VN" altLang="ja-JP" sz="2000" dirty="0">
                <a:latin typeface="+mj-lt"/>
                <a:ea typeface="ＭＳ Ｐゴシック"/>
              </a:rPr>
              <a:t>Những điều cần lưu ý</a:t>
            </a:r>
            <a:endParaRPr kumimoji="1" lang="ja-JP" altLang="en-US" sz="2000" dirty="0">
              <a:latin typeface="+mj-lt"/>
              <a:ea typeface="ＭＳ Ｐゴシック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61056" y="6932928"/>
            <a:ext cx="6453185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61950" indent="-361950" algn="just"/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-	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Phiên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dịch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qua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điện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thoại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là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dịch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vụ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dành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cho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khi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bạn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đến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khám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tại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bệnh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viện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.</a:t>
            </a:r>
          </a:p>
          <a:p>
            <a:pPr marL="361950" indent="-361950" algn="just"/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     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Không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thể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sử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dụng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dịch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vụ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này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ngoài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việc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khám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tại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bệnh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viện</a:t>
            </a:r>
            <a:r>
              <a:rPr lang="en-US" altLang="ja-JP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.</a:t>
            </a:r>
            <a:endParaRPr lang="ja-JP" altLang="en-US" dirty="0"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41920" y="9160359"/>
            <a:ext cx="6555105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                                          </a:t>
            </a:r>
            <a:r>
              <a:rPr lang="en-US" altLang="ja-JP" sz="2000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Ngày</a:t>
            </a:r>
            <a:r>
              <a:rPr lang="en-US" altLang="ja-JP" sz="200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         </a:t>
            </a:r>
            <a:r>
              <a:rPr lang="en-US" altLang="ja-JP" sz="2000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tháng</a:t>
            </a:r>
            <a:r>
              <a:rPr lang="en-US" altLang="ja-JP" sz="200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         </a:t>
            </a:r>
            <a:r>
              <a:rPr lang="en-US" altLang="ja-JP" sz="2000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năm</a:t>
            </a:r>
            <a:endParaRPr lang="en-US" altLang="ja-JP" sz="2000" dirty="0"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  <a:p>
            <a:r>
              <a:rPr lang="ja-JP" altLang="en-US" sz="200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　　　　　　　　　　</a:t>
            </a:r>
            <a:r>
              <a:rPr lang="en-US" altLang="ja-JP" sz="2000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Họ</a:t>
            </a:r>
            <a:r>
              <a:rPr lang="en-US" altLang="ja-JP" sz="200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sz="2000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tên</a:t>
            </a:r>
            <a:r>
              <a:rPr lang="en-US" altLang="ja-JP" sz="200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:</a:t>
            </a:r>
            <a:r>
              <a:rPr lang="ja-JP" altLang="en-US" sz="2000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　　　　　　　　　　　　　　　　　　　　　　　　　　　　</a:t>
            </a:r>
            <a:endParaRPr lang="en-US" altLang="ja-JP" sz="2000" dirty="0"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1154429" y="8530533"/>
            <a:ext cx="1395309" cy="5689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Có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3991927" y="8530533"/>
            <a:ext cx="1395309" cy="56894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Không</a:t>
            </a:r>
            <a:endParaRPr kumimoji="1" lang="ja-JP" alt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-86498" y="8126377"/>
            <a:ext cx="6912000" cy="38472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US" altLang="ja-JP" sz="1900" b="1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Bạn</a:t>
            </a:r>
            <a:r>
              <a:rPr lang="en-US" altLang="ja-JP" sz="1900" b="1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sz="1900" b="1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có</a:t>
            </a:r>
            <a:r>
              <a:rPr lang="en-US" altLang="ja-JP" sz="1900" b="1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sz="1900" b="1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muốn</a:t>
            </a:r>
            <a:r>
              <a:rPr lang="en-US" altLang="ja-JP" sz="1900" b="1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sz="1900" b="1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sử</a:t>
            </a:r>
            <a:r>
              <a:rPr lang="en-US" altLang="ja-JP" sz="1900" b="1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sz="1900" b="1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dụng</a:t>
            </a:r>
            <a:r>
              <a:rPr lang="en-US" altLang="ja-JP" sz="1900" b="1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sz="1900" b="1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dịch</a:t>
            </a:r>
            <a:r>
              <a:rPr lang="en-US" altLang="ja-JP" sz="1900" b="1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sz="1900" b="1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vụ</a:t>
            </a:r>
            <a:r>
              <a:rPr lang="en-US" altLang="ja-JP" sz="1900" b="1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sz="1900" b="1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phiên</a:t>
            </a:r>
            <a:r>
              <a:rPr lang="en-US" altLang="ja-JP" sz="1900" b="1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sz="1900" b="1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dịch</a:t>
            </a:r>
            <a:r>
              <a:rPr lang="en-US" altLang="ja-JP" sz="1900" b="1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qua </a:t>
            </a:r>
            <a:r>
              <a:rPr lang="en-US" altLang="ja-JP" sz="1900" b="1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điện</a:t>
            </a:r>
            <a:r>
              <a:rPr lang="en-US" altLang="ja-JP" sz="1900" b="1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sz="1900" b="1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thoại</a:t>
            </a:r>
            <a:r>
              <a:rPr lang="en-US" altLang="ja-JP" sz="1900" b="1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lang="en-US" altLang="ja-JP" sz="1900" b="1" dirty="0" err="1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không</a:t>
            </a:r>
            <a:r>
              <a:rPr lang="en-US" altLang="ja-JP" sz="1900" b="1" dirty="0"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?</a:t>
            </a:r>
            <a:endParaRPr lang="ja-JP" altLang="en-US" sz="1900" dirty="0"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sp>
        <p:nvSpPr>
          <p:cNvPr id="13" name="ホームベース 3">
            <a:extLst>
              <a:ext uri="{FF2B5EF4-FFF2-40B4-BE49-F238E27FC236}">
                <a16:creationId xmlns:a16="http://schemas.microsoft.com/office/drawing/2014/main" id="{43154E1C-0852-4729-96EB-AAB1C9368150}"/>
              </a:ext>
            </a:extLst>
          </p:cNvPr>
          <p:cNvSpPr/>
          <p:nvPr/>
        </p:nvSpPr>
        <p:spPr>
          <a:xfrm>
            <a:off x="-2764745" y="4626666"/>
            <a:ext cx="2730500" cy="983542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金額の部分は各医療機関にて設定の上、編集してください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526549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72112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b="1" dirty="0">
                <a:solidFill>
                  <a:srgbClr val="002060"/>
                </a:solidFill>
              </a:rPr>
              <a:t>電話通訳（でんわつうやく）サービス</a:t>
            </a:r>
            <a:r>
              <a:rPr kumimoji="1" lang="ja-JP" altLang="en-US" sz="2800" b="1" dirty="0">
                <a:solidFill>
                  <a:srgbClr val="002060"/>
                </a:solidFill>
              </a:rPr>
              <a:t>について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02881" y="505948"/>
            <a:ext cx="64331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ja-JP" altLang="en-US" dirty="0"/>
              <a:t>　あなた</a:t>
            </a:r>
            <a:r>
              <a:rPr lang="ja-JP" altLang="en-US" dirty="0"/>
              <a:t>が病院（びょういん）でみてもらうときに、「電話通訳（でんわつうやく）サービス」を使（つか）うことができます。</a:t>
            </a:r>
            <a:endParaRPr lang="en-US" altLang="ja-JP" dirty="0"/>
          </a:p>
          <a:p>
            <a:pPr algn="just"/>
            <a:r>
              <a:rPr lang="ja-JP" altLang="en-US" dirty="0"/>
              <a:t>　下（した）に書（か）いてあることを確認（かくにん）してください。</a:t>
            </a:r>
            <a:endParaRPr lang="en-US" altLang="ja-JP" dirty="0"/>
          </a:p>
        </p:txBody>
      </p:sp>
      <p:sp>
        <p:nvSpPr>
          <p:cNvPr id="7" name="角丸四角形 6"/>
          <p:cNvSpPr/>
          <p:nvPr/>
        </p:nvSpPr>
        <p:spPr>
          <a:xfrm>
            <a:off x="141920" y="1651234"/>
            <a:ext cx="6453185" cy="582733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電話通訳（でんわつうやく）サービスの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内容（ないよう）と使（つか）い方（かた）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5200" y="2317857"/>
            <a:ext cx="645990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電話（でんわ）を病院（びょういん）の外（そと）にいる通訳（つうやく）につなぎます。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通訳（つうやく）が、あなたが話（はな）すことを日本語（にほんご）にして、病院（びょういん）のスタッフに伝（つた）えます。また、病院（びょういん）のスタッフが話（はな）すことを、通訳（つうやく）があなたの言葉（ことば）にして、あなたに伝（つた）え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受付（うけつけ）・会計（かいけい）・診察（しんさつ）など、病院（びょういん）のスタッフと話（はな）すときに使（つか）うことができます。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お金（かね）は（①１回（かい）●円　②△分（ふん）まで◆円、△分（ふん）からは▲分</a:t>
            </a:r>
            <a:r>
              <a:rPr lang="ja-JP" altLang="en-US" dirty="0">
                <a:solidFill>
                  <a:srgbClr val="FF0000"/>
                </a:solidFill>
              </a:rPr>
              <a:t>（ふん）</a:t>
            </a:r>
            <a:r>
              <a:rPr lang="ja-JP" altLang="en-US" dirty="0"/>
              <a:t>で□円</a:t>
            </a:r>
            <a:r>
              <a:rPr lang="ja-JP" altLang="en-US" dirty="0">
                <a:solidFill>
                  <a:srgbClr val="FF0000"/>
                </a:solidFill>
              </a:rPr>
              <a:t>（えん）</a:t>
            </a:r>
            <a:r>
              <a:rPr lang="ja-JP" altLang="en-US" dirty="0"/>
              <a:t>　③無料（むりょう））です。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  お金（かね）を、</a:t>
            </a:r>
            <a:r>
              <a:rPr lang="ja-JP" altLang="ja-JP" dirty="0"/>
              <a:t>会計</a:t>
            </a:r>
            <a:r>
              <a:rPr lang="ja-JP" altLang="en-US" dirty="0"/>
              <a:t>（かいけい）</a:t>
            </a:r>
            <a:r>
              <a:rPr lang="ja-JP" altLang="ja-JP" dirty="0"/>
              <a:t>の</a:t>
            </a:r>
            <a:r>
              <a:rPr lang="ja-JP" altLang="en-US" dirty="0"/>
              <a:t>ときにはらってください。</a:t>
            </a:r>
            <a:endParaRPr lang="en-US" altLang="ja-JP" dirty="0"/>
          </a:p>
        </p:txBody>
      </p:sp>
      <p:sp>
        <p:nvSpPr>
          <p:cNvPr id="9" name="角丸四角形 8"/>
          <p:cNvSpPr/>
          <p:nvPr/>
        </p:nvSpPr>
        <p:spPr>
          <a:xfrm>
            <a:off x="141529" y="6441690"/>
            <a:ext cx="3246120" cy="35242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/>
              <a:t>注意点（ちゅうい）すること</a:t>
            </a:r>
            <a:endParaRPr kumimoji="1" lang="ja-JP" altLang="en-US" sz="2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61056" y="6859004"/>
            <a:ext cx="64531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電話通訳（でんわつうやく）はあなたが病院（びょういん）でみてもらうとき</a:t>
            </a:r>
            <a:r>
              <a:rPr lang="ja-JP" altLang="ja-JP" dirty="0"/>
              <a:t>の</a:t>
            </a:r>
            <a:r>
              <a:rPr lang="ja-JP" altLang="en-US" dirty="0"/>
              <a:t>サービス</a:t>
            </a:r>
            <a:r>
              <a:rPr lang="ja-JP" altLang="ja-JP" dirty="0"/>
              <a:t>で</a:t>
            </a:r>
            <a:r>
              <a:rPr lang="ja-JP" altLang="en-US" dirty="0"/>
              <a:t>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　 　病院（びょういん）でみてもらうとき以外（いがい）では使</a:t>
            </a:r>
            <a:r>
              <a:rPr lang="ja-JP" altLang="en-US" dirty="0">
                <a:solidFill>
                  <a:srgbClr val="FF0000"/>
                </a:solidFill>
              </a:rPr>
              <a:t>（つか）</a:t>
            </a:r>
            <a:r>
              <a:rPr lang="ja-JP" altLang="en-US" dirty="0"/>
              <a:t>えません。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41920" y="9121170"/>
            <a:ext cx="655510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ja-JP" altLang="en-US" sz="2000" dirty="0"/>
              <a:t>年（ねん）　　　　　月（がつ）　　　　日（にち）</a:t>
            </a:r>
            <a:endParaRPr lang="en-US" altLang="ja-JP" sz="2000" dirty="0"/>
          </a:p>
          <a:p>
            <a:r>
              <a:rPr lang="ja-JP" altLang="en-US" sz="2000" dirty="0"/>
              <a:t>　　　　　　　　　　　お名前（なまえ）　　　　　　　　　　　　　　　　　　　　　　　　　　　　</a:t>
            </a:r>
            <a:endParaRPr lang="en-US" altLang="ja-JP" sz="2000" dirty="0"/>
          </a:p>
        </p:txBody>
      </p:sp>
      <p:sp>
        <p:nvSpPr>
          <p:cNvPr id="2" name="角丸四角形 1"/>
          <p:cNvSpPr/>
          <p:nvPr/>
        </p:nvSpPr>
        <p:spPr>
          <a:xfrm>
            <a:off x="1154429" y="8530533"/>
            <a:ext cx="1395309" cy="5689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はい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3991927" y="8530533"/>
            <a:ext cx="1395309" cy="56894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いいえ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-34245" y="8191692"/>
            <a:ext cx="68580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b="1" dirty="0"/>
              <a:t>電話通訳（でんわつうやく）サービスを使（つか）いますか？</a:t>
            </a:r>
            <a:endParaRPr lang="ja-JP" altLang="en-US" sz="2000" dirty="0"/>
          </a:p>
        </p:txBody>
      </p:sp>
      <p:sp>
        <p:nvSpPr>
          <p:cNvPr id="13" name="ホームベース 3">
            <a:extLst>
              <a:ext uri="{FF2B5EF4-FFF2-40B4-BE49-F238E27FC236}">
                <a16:creationId xmlns:a16="http://schemas.microsoft.com/office/drawing/2014/main" id="{4B3B7E8A-9F39-4E53-9D5C-63CB6AEA28F4}"/>
              </a:ext>
            </a:extLst>
          </p:cNvPr>
          <p:cNvSpPr/>
          <p:nvPr/>
        </p:nvSpPr>
        <p:spPr>
          <a:xfrm>
            <a:off x="-2764745" y="4626666"/>
            <a:ext cx="2730500" cy="983542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金額の部分は各医療機関にて設定の上、編集してください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17935537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2BDAE50DFFD0FA479344EA81F51943FB" ma:contentTypeVersion="2" ma:contentTypeDescription="新しいドキュメントを作成します。" ma:contentTypeScope="" ma:versionID="8446ae1cafaaef871f4ce3f8af46a9d7">
  <xsd:schema xmlns:xsd="http://www.w3.org/2001/XMLSchema" xmlns:xs="http://www.w3.org/2001/XMLSchema" xmlns:p="http://schemas.microsoft.com/office/2006/metadata/properties" xmlns:ns2="12ab0ed9-6fc6-41ee-b92c-b47ef73c9bc2" targetNamespace="http://schemas.microsoft.com/office/2006/metadata/properties" ma:root="true" ma:fieldsID="c6bbef5237369b3f94a7b5fdeb5148de" ns2:_="">
    <xsd:import namespace="12ab0ed9-6fc6-41ee-b92c-b47ef73c9bc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ab0ed9-6fc6-41ee-b92c-b47ef73c9bc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2E00003-4C39-4E48-A5C1-D0B471070FAC}"/>
</file>

<file path=customXml/itemProps2.xml><?xml version="1.0" encoding="utf-8"?>
<ds:datastoreItem xmlns:ds="http://schemas.openxmlformats.org/officeDocument/2006/customXml" ds:itemID="{698D86CF-6B3F-495A-AA32-761C359D1214}"/>
</file>

<file path=customXml/itemProps3.xml><?xml version="1.0" encoding="utf-8"?>
<ds:datastoreItem xmlns:ds="http://schemas.openxmlformats.org/officeDocument/2006/customXml" ds:itemID="{39F4407F-C4A3-47B1-8729-E5D3BFF26AEF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901</TotalTime>
  <Words>725</Words>
  <Application>Microsoft Office PowerPoint</Application>
  <PresentationFormat>A4 210 x 297 mm</PresentationFormat>
  <Paragraphs>42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北別府 彩</dc:creator>
  <cp:lastModifiedBy>Aya Kitabeppu(BRICK's)</cp:lastModifiedBy>
  <cp:revision>102</cp:revision>
  <cp:lastPrinted>2021-07-26T02:25:06Z</cp:lastPrinted>
  <dcterms:created xsi:type="dcterms:W3CDTF">2021-04-05T11:12:35Z</dcterms:created>
  <dcterms:modified xsi:type="dcterms:W3CDTF">2021-09-21T03:55:17Z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0x0101002BDAE50DFFD0FA479344EA81F51943FB</vt:lpwstr>
  </property>
</Properties>
</file>