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遠藤 舞" initials="遠藤" lastIdx="1" clrIdx="0">
    <p:extLst>
      <p:ext uri="{19B8F6BF-5375-455C-9EA6-DF929625EA0E}">
        <p15:presenceInfo xmlns:p15="http://schemas.microsoft.com/office/powerpoint/2012/main" userId="S-1-5-21-2829489348-1729669723-455057365-38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5F5095-3E0C-4DB5-8EA2-463B68E8C3A7}" v="318" dt="2021-07-13T23:40:20.3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233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255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143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933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58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02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51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61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89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123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18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59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07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it-IT" sz="2400" b="1" dirty="0">
                <a:solidFill>
                  <a:srgbClr val="002060"/>
                </a:solidFill>
                <a:ea typeface="ＭＳ Ｐゴシック"/>
              </a:rPr>
              <a:t>Informazioni sul servizio di interpretariato telefonico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kumimoji="1" lang="it-IT" dirty="0">
                <a:ea typeface="ＭＳ Ｐゴシック"/>
              </a:rPr>
              <a:t>　</a:t>
            </a:r>
            <a:r>
              <a:rPr lang="it-IT" dirty="0">
                <a:ea typeface="ＭＳ Ｐゴシック"/>
              </a:rPr>
              <a:t>Puoi utilizzare il “servizio di interpretariato telefonico” quando vieni visitato/a in ospedale.</a:t>
            </a:r>
          </a:p>
          <a:p>
            <a:pPr algn="just"/>
            <a:r>
              <a:rPr lang="it-IT" dirty="0">
                <a:ea typeface="ＭＳ Ｐゴシック"/>
              </a:rPr>
              <a:t>　Prendi nota di quanto segue.</a:t>
            </a:r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it-IT" sz="2000">
                <a:ea typeface="ＭＳ Ｐゴシック"/>
              </a:rPr>
              <a:t>Servizio di interpretariato telefonico</a:t>
            </a:r>
          </a:p>
          <a:p>
            <a:pPr algn="ctr"/>
            <a:r>
              <a:rPr kumimoji="1" lang="it-IT" sz="2000">
                <a:ea typeface="ＭＳ Ｐゴシック"/>
              </a:rPr>
              <a:t>Dettagli sull’utilizzo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424731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it-IT" dirty="0">
                <a:ea typeface="ＭＳ Ｐゴシック"/>
              </a:rPr>
              <a:t>○ Il telefono si collega a un interprete situato all’esterno dell’ospedale.</a:t>
            </a:r>
          </a:p>
          <a:p>
            <a:pPr marL="361950" indent="-361950" algn="just"/>
            <a:endParaRPr lang="ja-JP" altLang="en-US" dirty="0">
              <a:ea typeface="ＭＳ Ｐゴシック"/>
            </a:endParaRPr>
          </a:p>
          <a:p>
            <a:pPr marL="361950" indent="-361950" algn="just"/>
            <a:r>
              <a:rPr lang="it-IT" dirty="0">
                <a:ea typeface="ＭＳ Ｐゴシック"/>
              </a:rPr>
              <a:t>○ L'interprete traduce ciò che dici in giapponese e lo comunica al personale ospedaliero. L'interprete traduce nella tua lingua ciò che viene detto dal personale ospedaliero.</a:t>
            </a:r>
          </a:p>
          <a:p>
            <a:pPr marL="361950" indent="-361950" algn="just"/>
            <a:endParaRPr lang="ja-JP" altLang="en-US" dirty="0">
              <a:ea typeface="ＭＳ Ｐゴシック"/>
            </a:endParaRPr>
          </a:p>
          <a:p>
            <a:pPr marL="361950" indent="-361950" algn="just"/>
            <a:r>
              <a:rPr lang="it-IT" dirty="0">
                <a:ea typeface="ＭＳ Ｐゴシック"/>
              </a:rPr>
              <a:t>○ Puoi utilizzare il servizio ogni volta che parli con il personale ospedaliero, all’accettazione, alla cassa, durante la visita medica, ecc.</a:t>
            </a:r>
          </a:p>
          <a:p>
            <a:pPr marL="361950" indent="-361950" algn="just"/>
            <a:endParaRPr lang="ja-JP" altLang="en-US" dirty="0">
              <a:ea typeface="ＭＳ Ｐゴシック"/>
              <a:cs typeface="Calibri"/>
            </a:endParaRPr>
          </a:p>
          <a:p>
            <a:pPr marL="361950" indent="-361950" algn="just"/>
            <a:r>
              <a:rPr lang="it-IT" dirty="0">
                <a:ea typeface="ＭＳ Ｐゴシック"/>
              </a:rPr>
              <a:t>○ Il costo del servizio è (① ● yen x 1 volta ② ◆ yen fino a △ minuti, </a:t>
            </a:r>
            <a:r>
              <a:rPr lang="it-IT" altLang="ja-JP" dirty="0">
                <a:ea typeface="ＭＳ Ｐゴシック"/>
              </a:rPr>
              <a:t>da △ minuti in poi </a:t>
            </a:r>
            <a:r>
              <a:rPr lang="it-IT" dirty="0">
                <a:ea typeface="ＭＳ Ｐゴシック"/>
              </a:rPr>
              <a:t>□ yen ogni ▲ minuti ③ gratis).</a:t>
            </a:r>
          </a:p>
          <a:p>
            <a:pPr marL="361950" indent="-361950" algn="just"/>
            <a:endParaRPr lang="ja-JP" altLang="en-US" dirty="0">
              <a:ea typeface="ＭＳ Ｐゴシック"/>
            </a:endParaRPr>
          </a:p>
          <a:p>
            <a:pPr marL="361950" indent="-361950" algn="just"/>
            <a:r>
              <a:rPr lang="it-IT" dirty="0">
                <a:ea typeface="ＭＳ Ｐゴシック"/>
              </a:rPr>
              <a:t>○ Sei pregato/a di pagare alla cassa.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141529" y="671151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it-IT" sz="2000">
                <a:ea typeface="ＭＳ Ｐゴシック"/>
              </a:rPr>
              <a:t>Nota bene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7068864"/>
            <a:ext cx="6453185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it-IT" dirty="0">
                <a:ea typeface="ＭＳ Ｐゴシック"/>
              </a:rPr>
              <a:t>Il servizio di interpretariato telefonico è disponibile solo per le visite mediche.</a:t>
            </a:r>
          </a:p>
          <a:p>
            <a:pPr marL="361950" indent="-361950" algn="just"/>
            <a:r>
              <a:rPr lang="it-IT" dirty="0">
                <a:ea typeface="ＭＳ Ｐゴシック"/>
              </a:rPr>
              <a:t>　 　Non può essere utilizzato per altri scopi.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it-IT" sz="2000" dirty="0">
                <a:ea typeface="ＭＳ Ｐゴシック"/>
              </a:rPr>
              <a:t>                                Data (gg/mm/aa)</a:t>
            </a:r>
          </a:p>
          <a:p>
            <a:r>
              <a:rPr lang="it-IT" sz="2000" dirty="0">
                <a:ea typeface="ＭＳ Ｐゴシック"/>
              </a:rPr>
              <a:t>　　　　　　　　　　　Nome　　　　　　　　　　　　　　　　　　　　　　　　　　　　</a:t>
            </a:r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it-IT" sz="2000"/>
              <a:t>Sì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it-IT" sz="2000">
                <a:solidFill>
                  <a:schemeClr val="tx1"/>
                </a:solidFill>
              </a:rPr>
              <a:t>No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16742"/>
            <a:ext cx="6858001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it-IT" sz="2000" b="1">
                <a:ea typeface="ＭＳ Ｐゴシック"/>
              </a:rPr>
              <a:t>Desideri utilizzare il servizio di interpretariato telefonico?</a:t>
            </a:r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33960396-5699-42F2-8A15-C7065530AC97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6549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2060"/>
                </a:solidFill>
              </a:rPr>
              <a:t>電話通訳（でんわつうやく）サービス</a:t>
            </a:r>
            <a:r>
              <a:rPr kumimoji="1" lang="ja-JP" altLang="en-US" sz="2800" b="1" dirty="0">
                <a:solidFill>
                  <a:srgbClr val="002060"/>
                </a:solidFill>
              </a:rPr>
              <a:t>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ja-JP" altLang="en-US" dirty="0"/>
              <a:t>　あなた</a:t>
            </a:r>
            <a:r>
              <a:rPr lang="ja-JP" altLang="en-US" dirty="0"/>
              <a:t>が病院（びょういん）でみてもらうときに、「電話通訳（でんわつうやく）サービス」を使（つか）うことができます。</a:t>
            </a:r>
            <a:endParaRPr lang="en-US" altLang="ja-JP" dirty="0"/>
          </a:p>
          <a:p>
            <a:pPr algn="just"/>
            <a:r>
              <a:rPr lang="ja-JP" altLang="en-US" dirty="0"/>
              <a:t>　下（した）に書（か）いてあることを確認（かくにん）してください。</a:t>
            </a:r>
            <a:endParaRPr lang="en-US" altLang="ja-JP" dirty="0"/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電話通訳（でんわつうやく）サービスの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内容（ないよう）と使（つか）い方（かた）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電話（でんわ）を病院（びょういん）の外（そと）にいる通訳（つうやく）につなぎます。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通訳（つうやく）が、あなたが話（はな）すことを日本語（にほんご）にして、病院（びょういん）のスタッフに伝（つた）えます。また、病院（びょういん）のスタッフが話（はな）すことを、通訳（つうやく）があなたの言葉（ことば）にして、あなたに伝（つた）え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受付（うけつけ）・会計（かいけい）・診察（しんさつ）など、病院（びょういん）のスタッフと話（はな）すときに使（つか）うことができます。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お金（かね）は（①１回（かい）●円　②△分（ふん）まで◆円、△分（ふん）からは▲分</a:t>
            </a:r>
            <a:r>
              <a:rPr lang="ja-JP" altLang="en-US" dirty="0">
                <a:solidFill>
                  <a:srgbClr val="FF0000"/>
                </a:solidFill>
              </a:rPr>
              <a:t>（ふん）</a:t>
            </a:r>
            <a:r>
              <a:rPr lang="ja-JP" altLang="en-US" dirty="0"/>
              <a:t>で□円</a:t>
            </a:r>
            <a:r>
              <a:rPr lang="ja-JP" altLang="en-US" dirty="0">
                <a:solidFill>
                  <a:srgbClr val="FF0000"/>
                </a:solidFill>
              </a:rPr>
              <a:t>（えん）</a:t>
            </a:r>
            <a:r>
              <a:rPr lang="ja-JP" altLang="en-US" dirty="0"/>
              <a:t>　③無料（むりょう））です。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  お金（かね）を、</a:t>
            </a:r>
            <a:r>
              <a:rPr lang="ja-JP" altLang="ja-JP" dirty="0"/>
              <a:t>会計</a:t>
            </a:r>
            <a:r>
              <a:rPr lang="ja-JP" altLang="en-US" dirty="0"/>
              <a:t>（かいけい）</a:t>
            </a:r>
            <a:r>
              <a:rPr lang="ja-JP" altLang="ja-JP" dirty="0"/>
              <a:t>の</a:t>
            </a:r>
            <a:r>
              <a:rPr lang="ja-JP" altLang="en-US" dirty="0"/>
              <a:t>ときにはらってください。</a:t>
            </a:r>
            <a:endParaRPr lang="en-US" altLang="ja-JP" dirty="0"/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注意点（ちゅうい）すること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電話通訳（でんわつうやく）はあなたが病院（びょういん）でみてもらうとき</a:t>
            </a:r>
            <a:r>
              <a:rPr lang="ja-JP" altLang="ja-JP" dirty="0"/>
              <a:t>の</a:t>
            </a:r>
            <a:r>
              <a:rPr lang="ja-JP" altLang="en-US" dirty="0"/>
              <a:t>サービス</a:t>
            </a:r>
            <a:r>
              <a:rPr lang="ja-JP" altLang="ja-JP" dirty="0"/>
              <a:t>で</a:t>
            </a:r>
            <a:r>
              <a:rPr lang="ja-JP" altLang="en-US" dirty="0"/>
              <a:t>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　 　病院（びょういん）でみてもらうとき以外（いがい）では使</a:t>
            </a:r>
            <a:r>
              <a:rPr lang="ja-JP" altLang="en-US" dirty="0">
                <a:solidFill>
                  <a:srgbClr val="FF0000"/>
                </a:solidFill>
              </a:rPr>
              <a:t>（つか）</a:t>
            </a:r>
            <a:r>
              <a:rPr lang="ja-JP" altLang="en-US" dirty="0"/>
              <a:t>えません。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ja-JP" altLang="en-US" sz="2000" dirty="0"/>
              <a:t>年（ねん）　　　　　月（がつ）　　　　日（にち）</a:t>
            </a:r>
            <a:endParaRPr lang="en-US" altLang="ja-JP" sz="2000" dirty="0"/>
          </a:p>
          <a:p>
            <a:r>
              <a:rPr lang="ja-JP" altLang="en-US" sz="2000" dirty="0"/>
              <a:t>　　　　　　　　　　　お名前（なまえ）　　　　　　　　　　　　　　　　　　　　　　　　　　　　</a:t>
            </a:r>
            <a:endParaRPr lang="en-US" altLang="ja-JP" sz="2000" dirty="0"/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はい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いいえ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/>
              <a:t>電話通訳（でんわつうやく）サービスを使（つか）いますか？</a:t>
            </a:r>
            <a:endParaRPr lang="ja-JP" altLang="en-US" sz="2000" dirty="0"/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A8D27DCD-3AFD-44FC-8008-37070061C6C8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2026601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BDAE50DFFD0FA479344EA81F51943FB" ma:contentTypeVersion="2" ma:contentTypeDescription="新しいドキュメントを作成します。" ma:contentTypeScope="" ma:versionID="8446ae1cafaaef871f4ce3f8af46a9d7">
  <xsd:schema xmlns:xsd="http://www.w3.org/2001/XMLSchema" xmlns:xs="http://www.w3.org/2001/XMLSchema" xmlns:p="http://schemas.microsoft.com/office/2006/metadata/properties" xmlns:ns2="12ab0ed9-6fc6-41ee-b92c-b47ef73c9bc2" targetNamespace="http://schemas.microsoft.com/office/2006/metadata/properties" ma:root="true" ma:fieldsID="c6bbef5237369b3f94a7b5fdeb5148de" ns2:_="">
    <xsd:import namespace="12ab0ed9-6fc6-41ee-b92c-b47ef73c9bc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b0ed9-6fc6-41ee-b92c-b47ef73c9bc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5297B3F-E047-47CF-AF1B-0D4988D7DC9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843352-4F81-405F-8CAF-3BF99934DE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2ab0ed9-6fc6-41ee-b92c-b47ef73c9b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7358334-CE1B-4546-96C0-ACF55C565CF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729</TotalTime>
  <Words>646</Words>
  <Application>Microsoft Office PowerPoint</Application>
  <PresentationFormat>A4 Paper (210x297 mm)</PresentationFormat>
  <Paragraphs>42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テーマ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北別府 彩</dc:creator>
  <cp:lastModifiedBy>Aya Kitabeppu(BRICK's)</cp:lastModifiedBy>
  <cp:revision>87</cp:revision>
  <cp:lastPrinted>2021-04-05T11:53:37Z</cp:lastPrinted>
  <dcterms:created xsi:type="dcterms:W3CDTF">2021-04-05T11:12:35Z</dcterms:created>
  <dcterms:modified xsi:type="dcterms:W3CDTF">2022-02-09T02:59:20Z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0x0101002BDAE50DFFD0FA479344EA81F51943FB</vt:lpwstr>
  </property>
</Properties>
</file>