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notesMasters/notesMaster1.xml" ContentType="application/vnd.openxmlformats-officedocument.presentationml.notesMaster+xml"/>
  <Override PartName="/ppt/theme/theme2.xml" ContentType="application/vnd.openxmlformats-officedocument.theme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customXml/itemProps2.xml" ContentType="application/vnd.openxmlformats-officedocument.customXmlProperties+xml"/>
  <Override PartName="/customXml/itemProps1.xml" ContentType="application/vnd.openxmlformats-officedocument.customXmlProperties+xml"/>
  <Override PartName="/customXml/itemProps3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58" r:id="rId1"/>
  </p:sldMasterIdLst>
  <p:notesMasterIdLst>
    <p:notesMasterId r:id="rId4"/>
  </p:notesMasterIdLst>
  <p:sldIdLst>
    <p:sldId id="256" r:id="rId2"/>
    <p:sldId id="257" r:id="rId3"/>
  </p:sldIdLst>
  <p:sldSz cx="6858000" cy="9906000" type="A4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</a:defRPr>
    </a:defPPr>
    <a:lvl1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Calibri"/>
      </a:defRPr>
    </a:lvl1pPr>
    <a:lvl2pPr marL="0" marR="0" indent="4572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Calibri"/>
      </a:defRPr>
    </a:lvl2pPr>
    <a:lvl3pPr marL="0" marR="0" indent="9144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Calibri"/>
      </a:defRPr>
    </a:lvl3pPr>
    <a:lvl4pPr marL="0" marR="0" indent="13716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Calibri"/>
      </a:defRPr>
    </a:lvl4pPr>
    <a:lvl5pPr marL="0" marR="0" indent="18288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Calibri"/>
      </a:defRPr>
    </a:lvl5pPr>
    <a:lvl6pPr marL="0" marR="0" indent="22860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Calibri"/>
      </a:defRPr>
    </a:lvl6pPr>
    <a:lvl7pPr marL="0" marR="0" indent="27432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Calibri"/>
      </a:defRPr>
    </a:lvl7pPr>
    <a:lvl8pPr marL="0" marR="0" indent="32004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Calibri"/>
      </a:defRPr>
    </a:lvl8pPr>
    <a:lvl9pPr marL="0" marR="0" indent="36576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Calibri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D0DEEF"/>
          </a:solidFill>
        </a:fill>
      </a:tcStyle>
    </a:wholeTbl>
    <a:band2H>
      <a:tcTxStyle/>
      <a:tcStyle>
        <a:tcBdr/>
        <a:fill>
          <a:solidFill>
            <a:srgbClr val="E9EFF7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Row>
  </a:tblStyle>
  <a:tblStyle styleId="{C7B018BB-80A7-4F77-B60F-C8B233D01FF8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E0E0E0"/>
          </a:solidFill>
        </a:fill>
      </a:tcStyle>
    </a:wholeTbl>
    <a:band2H>
      <a:tcTxStyle/>
      <a:tcStyle>
        <a:tcBdr/>
        <a:fill>
          <a:solidFill>
            <a:srgbClr val="F0F0F0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Row>
  </a:tblStyle>
  <a:tblStyle styleId="{EEE7283C-3CF3-47DC-8721-378D4A62B228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D4E2CE"/>
          </a:solidFill>
        </a:fill>
      </a:tcStyle>
    </a:wholeTbl>
    <a:band2H>
      <a:tcTxStyle/>
      <a:tcStyle>
        <a:tcBdr/>
        <a:fill>
          <a:solidFill>
            <a:srgbClr val="EBF1E8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Row>
  </a:tblStyle>
  <a:tblStyle styleId="{CF821DB8-F4EB-4A41-A1BA-3FCAFE7338EE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E6E6E6"/>
          </a:solidFill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Row>
  </a:tblStyle>
  <a:tblStyle styleId="{33BA23B1-9221-436E-865A-0063620EA4FD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ACACA"/>
          </a:solidFill>
        </a:fill>
      </a:tcStyle>
    </a:wholeTbl>
    <a:band2H>
      <a:tcTxStyle/>
      <a:tcStyle>
        <a:tcBdr/>
        <a:fill>
          <a:solidFill>
            <a:srgbClr val="E6E6E6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Row>
  </a:tblStyle>
  <a:tblStyle styleId="{2708684C-4D16-4618-839F-0558EEFCDFE6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firstCol>
    <a:lastRow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lastRow>
    <a:firstRow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5" d="100"/>
          <a:sy n="65" d="100"/>
        </p:scale>
        <p:origin x="2424" y="43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11" Type="http://schemas.openxmlformats.org/officeDocument/2006/relationships/customXml" Target="../customXml/item3.xml"/><Relationship Id="rId5" Type="http://schemas.openxmlformats.org/officeDocument/2006/relationships/presProps" Target="presProps.xml"/><Relationship Id="rId10" Type="http://schemas.openxmlformats.org/officeDocument/2006/relationships/customXml" Target="../customXml/item2.xml"/><Relationship Id="rId4" Type="http://schemas.openxmlformats.org/officeDocument/2006/relationships/notesMaster" Target="notesMasters/notesMaster1.xml"/><Relationship Id="rId9" Type="http://schemas.openxmlformats.org/officeDocument/2006/relationships/customXml" Target="../customXml/item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Shape 91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92" name="Shape 92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10181129"/>
      </p:ext>
    </p:extLst>
  </p:cSld>
  <p:clrMap bg1="lt1" tx1="dk1" bg2="lt2" tx2="dk2" accent1="accent1" accent2="accent2" accent3="accent3" accent4="accent4" accent5="accent5" accent6="accent6" hlink="hlink" folHlink="folHlink"/>
  <p:notesStyle>
    <a:lvl1pPr latinLnBrk="0">
      <a:defRPr sz="1200">
        <a:latin typeface="+mj-lt"/>
        <a:ea typeface="+mj-ea"/>
        <a:cs typeface="+mj-cs"/>
        <a:sym typeface="Calibri"/>
      </a:defRPr>
    </a:lvl1pPr>
    <a:lvl2pPr indent="228600" latinLnBrk="0">
      <a:defRPr sz="1200">
        <a:latin typeface="+mj-lt"/>
        <a:ea typeface="+mj-ea"/>
        <a:cs typeface="+mj-cs"/>
        <a:sym typeface="Calibri"/>
      </a:defRPr>
    </a:lvl2pPr>
    <a:lvl3pPr indent="457200" latinLnBrk="0">
      <a:defRPr sz="1200">
        <a:latin typeface="+mj-lt"/>
        <a:ea typeface="+mj-ea"/>
        <a:cs typeface="+mj-cs"/>
        <a:sym typeface="Calibri"/>
      </a:defRPr>
    </a:lvl3pPr>
    <a:lvl4pPr indent="685800" latinLnBrk="0">
      <a:defRPr sz="1200">
        <a:latin typeface="+mj-lt"/>
        <a:ea typeface="+mj-ea"/>
        <a:cs typeface="+mj-cs"/>
        <a:sym typeface="Calibri"/>
      </a:defRPr>
    </a:lvl4pPr>
    <a:lvl5pPr indent="914400" latinLnBrk="0">
      <a:defRPr sz="1200">
        <a:latin typeface="+mj-lt"/>
        <a:ea typeface="+mj-ea"/>
        <a:cs typeface="+mj-cs"/>
        <a:sym typeface="Calibri"/>
      </a:defRPr>
    </a:lvl5pPr>
    <a:lvl6pPr indent="1143000" latinLnBrk="0">
      <a:defRPr sz="1200">
        <a:latin typeface="+mj-lt"/>
        <a:ea typeface="+mj-ea"/>
        <a:cs typeface="+mj-cs"/>
        <a:sym typeface="Calibri"/>
      </a:defRPr>
    </a:lvl6pPr>
    <a:lvl7pPr indent="1371600" latinLnBrk="0">
      <a:defRPr sz="1200">
        <a:latin typeface="+mj-lt"/>
        <a:ea typeface="+mj-ea"/>
        <a:cs typeface="+mj-cs"/>
        <a:sym typeface="Calibri"/>
      </a:defRPr>
    </a:lvl7pPr>
    <a:lvl8pPr indent="1600200" latinLnBrk="0">
      <a:defRPr sz="1200">
        <a:latin typeface="+mj-lt"/>
        <a:ea typeface="+mj-ea"/>
        <a:cs typeface="+mj-cs"/>
        <a:sym typeface="Calibri"/>
      </a:defRPr>
    </a:lvl8pPr>
    <a:lvl9pPr indent="1828800" latinLnBrk="0">
      <a:defRPr sz="1200">
        <a:latin typeface="+mj-lt"/>
        <a:ea typeface="+mj-ea"/>
        <a:cs typeface="+mj-cs"/>
        <a:sym typeface="Calibri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857250" y="1621191"/>
            <a:ext cx="5143500" cy="3448756"/>
          </a:xfrm>
        </p:spPr>
        <p:txBody>
          <a:bodyPr anchor="b"/>
          <a:lstStyle>
            <a:lvl1pPr algn="ctr">
              <a:defRPr sz="3375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350"/>
            </a:lvl1pPr>
            <a:lvl2pPr marL="257175" indent="0" algn="ctr">
              <a:buNone/>
              <a:defRPr sz="1125"/>
            </a:lvl2pPr>
            <a:lvl3pPr marL="514350" indent="0" algn="ctr">
              <a:buNone/>
              <a:defRPr sz="1013"/>
            </a:lvl3pPr>
            <a:lvl4pPr marL="771525" indent="0" algn="ctr">
              <a:buNone/>
              <a:defRPr sz="900"/>
            </a:lvl4pPr>
            <a:lvl5pPr marL="1028700" indent="0" algn="ctr">
              <a:buNone/>
              <a:defRPr sz="900"/>
            </a:lvl5pPr>
            <a:lvl6pPr marL="1285875" indent="0" algn="ctr">
              <a:buNone/>
              <a:defRPr sz="900"/>
            </a:lvl6pPr>
            <a:lvl7pPr marL="1543050" indent="0" algn="ctr">
              <a:buNone/>
              <a:defRPr sz="900"/>
            </a:lvl7pPr>
            <a:lvl8pPr marL="1800225" indent="0" algn="ctr">
              <a:buNone/>
              <a:defRPr sz="900"/>
            </a:lvl8pPr>
            <a:lvl9pPr marL="2057400" indent="0" algn="ctr">
              <a:buNone/>
              <a:defRPr sz="9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587F3A-86BE-4073-8FC6-63EF023DFB68}" type="datetimeFigureOut">
              <a:rPr kumimoji="1" lang="ja-JP" altLang="en-US" smtClean="0"/>
              <a:t>2021/9/21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CB4B4D-7CA3-9044-876B-883B54F8677D}" type="slidenum">
              <a:rPr lang="en-US" altLang="ja-JP" smtClean="0"/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8176084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587F3A-86BE-4073-8FC6-63EF023DFB68}" type="datetimeFigureOut">
              <a:rPr kumimoji="1" lang="ja-JP" altLang="en-US" smtClean="0"/>
              <a:t>2021/9/21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CB4B4D-7CA3-9044-876B-883B54F8677D}" type="slidenum">
              <a:rPr lang="en-US" altLang="ja-JP" smtClean="0"/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94041069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07756" y="527403"/>
            <a:ext cx="1478756" cy="8394877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71487" y="527403"/>
            <a:ext cx="4350544" cy="8394877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587F3A-86BE-4073-8FC6-63EF023DFB68}" type="datetimeFigureOut">
              <a:rPr kumimoji="1" lang="ja-JP" altLang="en-US" smtClean="0"/>
              <a:t>2021/9/21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CB4B4D-7CA3-9044-876B-883B54F8677D}" type="slidenum">
              <a:rPr lang="en-US" altLang="ja-JP" smtClean="0"/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80635535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587F3A-86BE-4073-8FC6-63EF023DFB68}" type="datetimeFigureOut">
              <a:rPr kumimoji="1" lang="ja-JP" altLang="en-US" smtClean="0"/>
              <a:t>2021/9/21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CB4B4D-7CA3-9044-876B-883B54F8677D}" type="slidenum">
              <a:rPr lang="en-US" altLang="ja-JP" smtClean="0"/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17793905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67916" y="2469622"/>
            <a:ext cx="5915025" cy="4120620"/>
          </a:xfrm>
        </p:spPr>
        <p:txBody>
          <a:bodyPr anchor="b"/>
          <a:lstStyle>
            <a:lvl1pPr>
              <a:defRPr sz="3375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67916" y="6629225"/>
            <a:ext cx="5915025" cy="2166937"/>
          </a:xfrm>
        </p:spPr>
        <p:txBody>
          <a:bodyPr/>
          <a:lstStyle>
            <a:lvl1pPr marL="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1pPr>
            <a:lvl2pPr marL="257175" indent="0">
              <a:buNone/>
              <a:defRPr sz="1125">
                <a:solidFill>
                  <a:schemeClr val="tx1">
                    <a:tint val="75000"/>
                  </a:schemeClr>
                </a:solidFill>
              </a:defRPr>
            </a:lvl2pPr>
            <a:lvl3pPr marL="514350" indent="0">
              <a:buNone/>
              <a:defRPr sz="1013">
                <a:solidFill>
                  <a:schemeClr val="tx1">
                    <a:tint val="75000"/>
                  </a:schemeClr>
                </a:solidFill>
              </a:defRPr>
            </a:lvl3pPr>
            <a:lvl4pPr marL="771525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4pPr>
            <a:lvl5pPr marL="1028700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5pPr>
            <a:lvl6pPr marL="1285875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6pPr>
            <a:lvl7pPr marL="1543050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7pPr>
            <a:lvl8pPr marL="1800225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8pPr>
            <a:lvl9pPr marL="2057400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587F3A-86BE-4073-8FC6-63EF023DFB68}" type="datetimeFigureOut">
              <a:rPr kumimoji="1" lang="ja-JP" altLang="en-US" smtClean="0"/>
              <a:t>2021/9/21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CB4B4D-7CA3-9044-876B-883B54F8677D}" type="slidenum">
              <a:rPr lang="en-US" altLang="ja-JP" smtClean="0"/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99835661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587F3A-86BE-4073-8FC6-63EF023DFB68}" type="datetimeFigureOut">
              <a:rPr kumimoji="1" lang="ja-JP" altLang="en-US" smtClean="0"/>
              <a:t>2021/9/21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CB4B4D-7CA3-9044-876B-883B54F8677D}" type="slidenum">
              <a:rPr lang="en-US" altLang="ja-JP" smtClean="0"/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199805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72381" y="527404"/>
            <a:ext cx="5915025" cy="1914702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350" b="1"/>
            </a:lvl1pPr>
            <a:lvl2pPr marL="257175" indent="0">
              <a:buNone/>
              <a:defRPr sz="1125" b="1"/>
            </a:lvl2pPr>
            <a:lvl3pPr marL="514350" indent="0">
              <a:buNone/>
              <a:defRPr sz="1013" b="1"/>
            </a:lvl3pPr>
            <a:lvl4pPr marL="771525" indent="0">
              <a:buNone/>
              <a:defRPr sz="900" b="1"/>
            </a:lvl4pPr>
            <a:lvl5pPr marL="1028700" indent="0">
              <a:buNone/>
              <a:defRPr sz="900" b="1"/>
            </a:lvl5pPr>
            <a:lvl6pPr marL="1285875" indent="0">
              <a:buNone/>
              <a:defRPr sz="900" b="1"/>
            </a:lvl6pPr>
            <a:lvl7pPr marL="1543050" indent="0">
              <a:buNone/>
              <a:defRPr sz="900" b="1"/>
            </a:lvl7pPr>
            <a:lvl8pPr marL="1800225" indent="0">
              <a:buNone/>
              <a:defRPr sz="900" b="1"/>
            </a:lvl8pPr>
            <a:lvl9pPr marL="2057400" indent="0">
              <a:buNone/>
              <a:defRPr sz="9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350" b="1"/>
            </a:lvl1pPr>
            <a:lvl2pPr marL="257175" indent="0">
              <a:buNone/>
              <a:defRPr sz="1125" b="1"/>
            </a:lvl2pPr>
            <a:lvl3pPr marL="514350" indent="0">
              <a:buNone/>
              <a:defRPr sz="1013" b="1"/>
            </a:lvl3pPr>
            <a:lvl4pPr marL="771525" indent="0">
              <a:buNone/>
              <a:defRPr sz="900" b="1"/>
            </a:lvl4pPr>
            <a:lvl5pPr marL="1028700" indent="0">
              <a:buNone/>
              <a:defRPr sz="900" b="1"/>
            </a:lvl5pPr>
            <a:lvl6pPr marL="1285875" indent="0">
              <a:buNone/>
              <a:defRPr sz="900" b="1"/>
            </a:lvl6pPr>
            <a:lvl7pPr marL="1543050" indent="0">
              <a:buNone/>
              <a:defRPr sz="900" b="1"/>
            </a:lvl7pPr>
            <a:lvl8pPr marL="1800225" indent="0">
              <a:buNone/>
              <a:defRPr sz="900" b="1"/>
            </a:lvl8pPr>
            <a:lvl9pPr marL="2057400" indent="0">
              <a:buNone/>
              <a:defRPr sz="9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587F3A-86BE-4073-8FC6-63EF023DFB68}" type="datetimeFigureOut">
              <a:rPr kumimoji="1" lang="ja-JP" altLang="en-US" smtClean="0"/>
              <a:t>2021/9/21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CB4B4D-7CA3-9044-876B-883B54F8677D}" type="slidenum">
              <a:rPr lang="en-US" altLang="ja-JP" smtClean="0"/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05947012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587F3A-86BE-4073-8FC6-63EF023DFB68}" type="datetimeFigureOut">
              <a:rPr kumimoji="1" lang="ja-JP" altLang="en-US" smtClean="0"/>
              <a:t>2021/9/21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CB4B4D-7CA3-9044-876B-883B54F8677D}" type="slidenum">
              <a:rPr lang="en-US" altLang="ja-JP" smtClean="0"/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83121406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587F3A-86BE-4073-8FC6-63EF023DFB68}" type="datetimeFigureOut">
              <a:rPr kumimoji="1" lang="ja-JP" altLang="en-US" smtClean="0"/>
              <a:t>2021/9/21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CB4B4D-7CA3-9044-876B-883B54F8677D}" type="slidenum">
              <a:rPr lang="en-US" altLang="ja-JP" smtClean="0"/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78066985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3" cy="2311400"/>
          </a:xfrm>
        </p:spPr>
        <p:txBody>
          <a:bodyPr anchor="b"/>
          <a:lstStyle>
            <a:lvl1pPr>
              <a:defRPr sz="18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915543" y="1426281"/>
            <a:ext cx="3471863" cy="7039681"/>
          </a:xfrm>
        </p:spPr>
        <p:txBody>
          <a:bodyPr/>
          <a:lstStyle>
            <a:lvl1pPr>
              <a:defRPr sz="1800"/>
            </a:lvl1pPr>
            <a:lvl2pPr>
              <a:defRPr sz="1575"/>
            </a:lvl2pPr>
            <a:lvl3pPr>
              <a:defRPr sz="1350"/>
            </a:lvl3pPr>
            <a:lvl4pPr>
              <a:defRPr sz="1125"/>
            </a:lvl4pPr>
            <a:lvl5pPr>
              <a:defRPr sz="1125"/>
            </a:lvl5pPr>
            <a:lvl6pPr>
              <a:defRPr sz="1125"/>
            </a:lvl6pPr>
            <a:lvl7pPr>
              <a:defRPr sz="1125"/>
            </a:lvl7pPr>
            <a:lvl8pPr>
              <a:defRPr sz="1125"/>
            </a:lvl8pPr>
            <a:lvl9pPr>
              <a:defRPr sz="1125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3" cy="5505627"/>
          </a:xfrm>
        </p:spPr>
        <p:txBody>
          <a:bodyPr/>
          <a:lstStyle>
            <a:lvl1pPr marL="0" indent="0">
              <a:buNone/>
              <a:defRPr sz="900"/>
            </a:lvl1pPr>
            <a:lvl2pPr marL="257175" indent="0">
              <a:buNone/>
              <a:defRPr sz="788"/>
            </a:lvl2pPr>
            <a:lvl3pPr marL="514350" indent="0">
              <a:buNone/>
              <a:defRPr sz="675"/>
            </a:lvl3pPr>
            <a:lvl4pPr marL="771525" indent="0">
              <a:buNone/>
              <a:defRPr sz="563"/>
            </a:lvl4pPr>
            <a:lvl5pPr marL="1028700" indent="0">
              <a:buNone/>
              <a:defRPr sz="563"/>
            </a:lvl5pPr>
            <a:lvl6pPr marL="1285875" indent="0">
              <a:buNone/>
              <a:defRPr sz="563"/>
            </a:lvl6pPr>
            <a:lvl7pPr marL="1543050" indent="0">
              <a:buNone/>
              <a:defRPr sz="563"/>
            </a:lvl7pPr>
            <a:lvl8pPr marL="1800225" indent="0">
              <a:buNone/>
              <a:defRPr sz="563"/>
            </a:lvl8pPr>
            <a:lvl9pPr marL="2057400" indent="0">
              <a:buNone/>
              <a:defRPr sz="563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587F3A-86BE-4073-8FC6-63EF023DFB68}" type="datetimeFigureOut">
              <a:rPr kumimoji="1" lang="ja-JP" altLang="en-US" smtClean="0"/>
              <a:t>2021/9/21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CB4B4D-7CA3-9044-876B-883B54F8677D}" type="slidenum">
              <a:rPr lang="en-US" altLang="ja-JP" smtClean="0"/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41284364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3" cy="2311400"/>
          </a:xfrm>
        </p:spPr>
        <p:txBody>
          <a:bodyPr anchor="b"/>
          <a:lstStyle>
            <a:lvl1pPr>
              <a:defRPr sz="18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2915543" y="1426281"/>
            <a:ext cx="3471863" cy="7039681"/>
          </a:xfrm>
        </p:spPr>
        <p:txBody>
          <a:bodyPr/>
          <a:lstStyle>
            <a:lvl1pPr marL="0" indent="0">
              <a:buNone/>
              <a:defRPr sz="1800"/>
            </a:lvl1pPr>
            <a:lvl2pPr marL="257175" indent="0">
              <a:buNone/>
              <a:defRPr sz="1575"/>
            </a:lvl2pPr>
            <a:lvl3pPr marL="514350" indent="0">
              <a:buNone/>
              <a:defRPr sz="1350"/>
            </a:lvl3pPr>
            <a:lvl4pPr marL="771525" indent="0">
              <a:buNone/>
              <a:defRPr sz="1125"/>
            </a:lvl4pPr>
            <a:lvl5pPr marL="1028700" indent="0">
              <a:buNone/>
              <a:defRPr sz="1125"/>
            </a:lvl5pPr>
            <a:lvl6pPr marL="1285875" indent="0">
              <a:buNone/>
              <a:defRPr sz="1125"/>
            </a:lvl6pPr>
            <a:lvl7pPr marL="1543050" indent="0">
              <a:buNone/>
              <a:defRPr sz="1125"/>
            </a:lvl7pPr>
            <a:lvl8pPr marL="1800225" indent="0">
              <a:buNone/>
              <a:defRPr sz="1125"/>
            </a:lvl8pPr>
            <a:lvl9pPr marL="2057400" indent="0">
              <a:buNone/>
              <a:defRPr sz="1125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3" cy="5505627"/>
          </a:xfrm>
        </p:spPr>
        <p:txBody>
          <a:bodyPr/>
          <a:lstStyle>
            <a:lvl1pPr marL="0" indent="0">
              <a:buNone/>
              <a:defRPr sz="900"/>
            </a:lvl1pPr>
            <a:lvl2pPr marL="257175" indent="0">
              <a:buNone/>
              <a:defRPr sz="788"/>
            </a:lvl2pPr>
            <a:lvl3pPr marL="514350" indent="0">
              <a:buNone/>
              <a:defRPr sz="675"/>
            </a:lvl3pPr>
            <a:lvl4pPr marL="771525" indent="0">
              <a:buNone/>
              <a:defRPr sz="563"/>
            </a:lvl4pPr>
            <a:lvl5pPr marL="1028700" indent="0">
              <a:buNone/>
              <a:defRPr sz="563"/>
            </a:lvl5pPr>
            <a:lvl6pPr marL="1285875" indent="0">
              <a:buNone/>
              <a:defRPr sz="563"/>
            </a:lvl6pPr>
            <a:lvl7pPr marL="1543050" indent="0">
              <a:buNone/>
              <a:defRPr sz="563"/>
            </a:lvl7pPr>
            <a:lvl8pPr marL="1800225" indent="0">
              <a:buNone/>
              <a:defRPr sz="563"/>
            </a:lvl8pPr>
            <a:lvl9pPr marL="2057400" indent="0">
              <a:buNone/>
              <a:defRPr sz="563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587F3A-86BE-4073-8FC6-63EF023DFB68}" type="datetimeFigureOut">
              <a:rPr kumimoji="1" lang="ja-JP" altLang="en-US" smtClean="0"/>
              <a:t>2021/9/21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CB4B4D-7CA3-9044-876B-883B54F8677D}" type="slidenum">
              <a:rPr lang="en-US" altLang="ja-JP" smtClean="0"/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66158867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71488" y="527404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71488" y="9181395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67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587F3A-86BE-4073-8FC6-63EF023DFB68}" type="datetimeFigureOut">
              <a:rPr kumimoji="1" lang="ja-JP" altLang="en-US" smtClean="0"/>
              <a:t>2021/9/21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2271713" y="9181395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67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4843463" y="9181395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67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6CB4B4D-7CA3-9044-876B-883B54F8677D}" type="slidenum">
              <a:rPr lang="en-US" altLang="ja-JP" smtClean="0"/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90884324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60" r:id="rId2"/>
    <p:sldLayoutId id="2147483661" r:id="rId3"/>
    <p:sldLayoutId id="2147483662" r:id="rId4"/>
    <p:sldLayoutId id="2147483663" r:id="rId5"/>
    <p:sldLayoutId id="2147483664" r:id="rId6"/>
    <p:sldLayoutId id="2147483665" r:id="rId7"/>
    <p:sldLayoutId id="2147483666" r:id="rId8"/>
    <p:sldLayoutId id="2147483667" r:id="rId9"/>
    <p:sldLayoutId id="2147483668" r:id="rId10"/>
    <p:sldLayoutId id="2147483669" r:id="rId11"/>
  </p:sldLayoutIdLst>
  <p:txStyles>
    <p:titleStyle>
      <a:lvl1pPr algn="l" defTabSz="514350" rtl="0" eaLnBrk="1" latinLnBrk="0" hangingPunct="1">
        <a:lnSpc>
          <a:spcPct val="90000"/>
        </a:lnSpc>
        <a:spcBef>
          <a:spcPct val="0"/>
        </a:spcBef>
        <a:buNone/>
        <a:defRPr kumimoji="1" sz="247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28588" indent="-128588" algn="l" defTabSz="514350" rtl="0" eaLnBrk="1" latinLnBrk="0" hangingPunct="1">
        <a:lnSpc>
          <a:spcPct val="90000"/>
        </a:lnSpc>
        <a:spcBef>
          <a:spcPts val="563"/>
        </a:spcBef>
        <a:buFont typeface="Arial" panose="020B0604020202020204" pitchFamily="34" charset="0"/>
        <a:buChar char="•"/>
        <a:defRPr kumimoji="1" sz="1575" kern="1200">
          <a:solidFill>
            <a:schemeClr val="tx1"/>
          </a:solidFill>
          <a:latin typeface="+mn-lt"/>
          <a:ea typeface="+mn-ea"/>
          <a:cs typeface="+mn-cs"/>
        </a:defRPr>
      </a:lvl1pPr>
      <a:lvl2pPr marL="385763" indent="-128588" algn="l" defTabSz="514350" rtl="0" eaLnBrk="1" latinLnBrk="0" hangingPunct="1">
        <a:lnSpc>
          <a:spcPct val="90000"/>
        </a:lnSpc>
        <a:spcBef>
          <a:spcPts val="281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42938" indent="-128588" algn="l" defTabSz="514350" rtl="0" eaLnBrk="1" latinLnBrk="0" hangingPunct="1">
        <a:lnSpc>
          <a:spcPct val="90000"/>
        </a:lnSpc>
        <a:spcBef>
          <a:spcPts val="281"/>
        </a:spcBef>
        <a:buFont typeface="Arial" panose="020B0604020202020204" pitchFamily="34" charset="0"/>
        <a:buChar char="•"/>
        <a:defRPr kumimoji="1" sz="1125" kern="1200">
          <a:solidFill>
            <a:schemeClr val="tx1"/>
          </a:solidFill>
          <a:latin typeface="+mn-lt"/>
          <a:ea typeface="+mn-ea"/>
          <a:cs typeface="+mn-cs"/>
        </a:defRPr>
      </a:lvl3pPr>
      <a:lvl4pPr marL="900113" indent="-128588" algn="l" defTabSz="514350" rtl="0" eaLnBrk="1" latinLnBrk="0" hangingPunct="1">
        <a:lnSpc>
          <a:spcPct val="90000"/>
        </a:lnSpc>
        <a:spcBef>
          <a:spcPts val="281"/>
        </a:spcBef>
        <a:buFont typeface="Arial" panose="020B0604020202020204" pitchFamily="34" charset="0"/>
        <a:buChar char="•"/>
        <a:defRPr kumimoji="1" sz="1013" kern="1200">
          <a:solidFill>
            <a:schemeClr val="tx1"/>
          </a:solidFill>
          <a:latin typeface="+mn-lt"/>
          <a:ea typeface="+mn-ea"/>
          <a:cs typeface="+mn-cs"/>
        </a:defRPr>
      </a:lvl4pPr>
      <a:lvl5pPr marL="1157288" indent="-128588" algn="l" defTabSz="514350" rtl="0" eaLnBrk="1" latinLnBrk="0" hangingPunct="1">
        <a:lnSpc>
          <a:spcPct val="90000"/>
        </a:lnSpc>
        <a:spcBef>
          <a:spcPts val="281"/>
        </a:spcBef>
        <a:buFont typeface="Arial" panose="020B0604020202020204" pitchFamily="34" charset="0"/>
        <a:buChar char="•"/>
        <a:defRPr kumimoji="1" sz="1013" kern="1200">
          <a:solidFill>
            <a:schemeClr val="tx1"/>
          </a:solidFill>
          <a:latin typeface="+mn-lt"/>
          <a:ea typeface="+mn-ea"/>
          <a:cs typeface="+mn-cs"/>
        </a:defRPr>
      </a:lvl5pPr>
      <a:lvl6pPr marL="1414463" indent="-128588" algn="l" defTabSz="514350" rtl="0" eaLnBrk="1" latinLnBrk="0" hangingPunct="1">
        <a:lnSpc>
          <a:spcPct val="90000"/>
        </a:lnSpc>
        <a:spcBef>
          <a:spcPts val="281"/>
        </a:spcBef>
        <a:buFont typeface="Arial" panose="020B0604020202020204" pitchFamily="34" charset="0"/>
        <a:buChar char="•"/>
        <a:defRPr kumimoji="1" sz="1013" kern="1200">
          <a:solidFill>
            <a:schemeClr val="tx1"/>
          </a:solidFill>
          <a:latin typeface="+mn-lt"/>
          <a:ea typeface="+mn-ea"/>
          <a:cs typeface="+mn-cs"/>
        </a:defRPr>
      </a:lvl6pPr>
      <a:lvl7pPr marL="1671638" indent="-128588" algn="l" defTabSz="514350" rtl="0" eaLnBrk="1" latinLnBrk="0" hangingPunct="1">
        <a:lnSpc>
          <a:spcPct val="90000"/>
        </a:lnSpc>
        <a:spcBef>
          <a:spcPts val="281"/>
        </a:spcBef>
        <a:buFont typeface="Arial" panose="020B0604020202020204" pitchFamily="34" charset="0"/>
        <a:buChar char="•"/>
        <a:defRPr kumimoji="1" sz="1013" kern="1200">
          <a:solidFill>
            <a:schemeClr val="tx1"/>
          </a:solidFill>
          <a:latin typeface="+mn-lt"/>
          <a:ea typeface="+mn-ea"/>
          <a:cs typeface="+mn-cs"/>
        </a:defRPr>
      </a:lvl7pPr>
      <a:lvl8pPr marL="1928813" indent="-128588" algn="l" defTabSz="514350" rtl="0" eaLnBrk="1" latinLnBrk="0" hangingPunct="1">
        <a:lnSpc>
          <a:spcPct val="90000"/>
        </a:lnSpc>
        <a:spcBef>
          <a:spcPts val="281"/>
        </a:spcBef>
        <a:buFont typeface="Arial" panose="020B0604020202020204" pitchFamily="34" charset="0"/>
        <a:buChar char="•"/>
        <a:defRPr kumimoji="1" sz="1013" kern="1200">
          <a:solidFill>
            <a:schemeClr val="tx1"/>
          </a:solidFill>
          <a:latin typeface="+mn-lt"/>
          <a:ea typeface="+mn-ea"/>
          <a:cs typeface="+mn-cs"/>
        </a:defRPr>
      </a:lvl8pPr>
      <a:lvl9pPr marL="2185988" indent="-128588" algn="l" defTabSz="514350" rtl="0" eaLnBrk="1" latinLnBrk="0" hangingPunct="1">
        <a:lnSpc>
          <a:spcPct val="90000"/>
        </a:lnSpc>
        <a:spcBef>
          <a:spcPts val="281"/>
        </a:spcBef>
        <a:buFont typeface="Arial" panose="020B0604020202020204" pitchFamily="34" charset="0"/>
        <a:buChar char="•"/>
        <a:defRPr kumimoji="1" sz="101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514350" rtl="0" eaLnBrk="1" latinLnBrk="0" hangingPunct="1">
        <a:defRPr kumimoji="1" sz="1013" kern="1200">
          <a:solidFill>
            <a:schemeClr val="tx1"/>
          </a:solidFill>
          <a:latin typeface="+mn-lt"/>
          <a:ea typeface="+mn-ea"/>
          <a:cs typeface="+mn-cs"/>
        </a:defRPr>
      </a:lvl1pPr>
      <a:lvl2pPr marL="257175" algn="l" defTabSz="514350" rtl="0" eaLnBrk="1" latinLnBrk="0" hangingPunct="1">
        <a:defRPr kumimoji="1" sz="1013" kern="1200">
          <a:solidFill>
            <a:schemeClr val="tx1"/>
          </a:solidFill>
          <a:latin typeface="+mn-lt"/>
          <a:ea typeface="+mn-ea"/>
          <a:cs typeface="+mn-cs"/>
        </a:defRPr>
      </a:lvl2pPr>
      <a:lvl3pPr marL="514350" algn="l" defTabSz="514350" rtl="0" eaLnBrk="1" latinLnBrk="0" hangingPunct="1">
        <a:defRPr kumimoji="1" sz="1013" kern="1200">
          <a:solidFill>
            <a:schemeClr val="tx1"/>
          </a:solidFill>
          <a:latin typeface="+mn-lt"/>
          <a:ea typeface="+mn-ea"/>
          <a:cs typeface="+mn-cs"/>
        </a:defRPr>
      </a:lvl3pPr>
      <a:lvl4pPr marL="771525" algn="l" defTabSz="514350" rtl="0" eaLnBrk="1" latinLnBrk="0" hangingPunct="1">
        <a:defRPr kumimoji="1" sz="1013" kern="1200">
          <a:solidFill>
            <a:schemeClr val="tx1"/>
          </a:solidFill>
          <a:latin typeface="+mn-lt"/>
          <a:ea typeface="+mn-ea"/>
          <a:cs typeface="+mn-cs"/>
        </a:defRPr>
      </a:lvl4pPr>
      <a:lvl5pPr marL="1028700" algn="l" defTabSz="514350" rtl="0" eaLnBrk="1" latinLnBrk="0" hangingPunct="1">
        <a:defRPr kumimoji="1" sz="1013" kern="1200">
          <a:solidFill>
            <a:schemeClr val="tx1"/>
          </a:solidFill>
          <a:latin typeface="+mn-lt"/>
          <a:ea typeface="+mn-ea"/>
          <a:cs typeface="+mn-cs"/>
        </a:defRPr>
      </a:lvl5pPr>
      <a:lvl6pPr marL="1285875" algn="l" defTabSz="514350" rtl="0" eaLnBrk="1" latinLnBrk="0" hangingPunct="1">
        <a:defRPr kumimoji="1" sz="1013" kern="1200">
          <a:solidFill>
            <a:schemeClr val="tx1"/>
          </a:solidFill>
          <a:latin typeface="+mn-lt"/>
          <a:ea typeface="+mn-ea"/>
          <a:cs typeface="+mn-cs"/>
        </a:defRPr>
      </a:lvl6pPr>
      <a:lvl7pPr marL="1543050" algn="l" defTabSz="514350" rtl="0" eaLnBrk="1" latinLnBrk="0" hangingPunct="1">
        <a:defRPr kumimoji="1" sz="1013" kern="1200">
          <a:solidFill>
            <a:schemeClr val="tx1"/>
          </a:solidFill>
          <a:latin typeface="+mn-lt"/>
          <a:ea typeface="+mn-ea"/>
          <a:cs typeface="+mn-cs"/>
        </a:defRPr>
      </a:lvl7pPr>
      <a:lvl8pPr marL="1800225" algn="l" defTabSz="514350" rtl="0" eaLnBrk="1" latinLnBrk="0" hangingPunct="1">
        <a:defRPr kumimoji="1" sz="1013" kern="1200">
          <a:solidFill>
            <a:schemeClr val="tx1"/>
          </a:solidFill>
          <a:latin typeface="+mn-lt"/>
          <a:ea typeface="+mn-ea"/>
          <a:cs typeface="+mn-cs"/>
        </a:defRPr>
      </a:lvl8pPr>
      <a:lvl9pPr marL="2057400" algn="l" defTabSz="514350" rtl="0" eaLnBrk="1" latinLnBrk="0" hangingPunct="1">
        <a:defRPr kumimoji="1" sz="1013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テキスト ボックス 4"/>
          <p:cNvSpPr txBox="1"/>
          <p:nvPr/>
        </p:nvSpPr>
        <p:spPr>
          <a:xfrm>
            <a:off x="45719" y="72111"/>
            <a:ext cx="6766562" cy="46166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45719" rIns="45719">
            <a:spAutoFit/>
          </a:bodyPr>
          <a:lstStyle/>
          <a:p>
            <a:pPr algn="ctr">
              <a:defRPr sz="2800" b="1">
                <a:solidFill>
                  <a:srgbClr val="002060"/>
                </a:solidFill>
              </a:defRPr>
            </a:pPr>
            <a:r>
              <a:rPr sz="2400" dirty="0" err="1"/>
              <a:t>Tungkol</a:t>
            </a:r>
            <a:r>
              <a:rPr sz="2400" dirty="0"/>
              <a:t> </a:t>
            </a:r>
            <a:r>
              <a:rPr sz="2400" dirty="0" err="1"/>
              <a:t>sa</a:t>
            </a:r>
            <a:r>
              <a:rPr sz="2400" dirty="0"/>
              <a:t> </a:t>
            </a:r>
            <a:r>
              <a:rPr sz="2400" b="1" dirty="0" err="1">
                <a:solidFill>
                  <a:srgbClr val="002060"/>
                </a:solidFill>
              </a:rPr>
              <a:t>Serbisyong</a:t>
            </a:r>
            <a:r>
              <a:rPr sz="2400" b="1" dirty="0">
                <a:solidFill>
                  <a:srgbClr val="002060"/>
                </a:solidFill>
              </a:rPr>
              <a:t> </a:t>
            </a:r>
            <a:r>
              <a:rPr sz="2400" b="1" dirty="0" err="1">
                <a:solidFill>
                  <a:srgbClr val="002060"/>
                </a:solidFill>
              </a:rPr>
              <a:t>Pagsasalin</a:t>
            </a:r>
            <a:r>
              <a:rPr sz="2400" b="1" dirty="0">
                <a:solidFill>
                  <a:srgbClr val="002060"/>
                </a:solidFill>
              </a:rPr>
              <a:t> </a:t>
            </a:r>
            <a:r>
              <a:rPr sz="2400" dirty="0" err="1"/>
              <a:t>sa</a:t>
            </a:r>
            <a:r>
              <a:rPr sz="2400" dirty="0"/>
              <a:t> </a:t>
            </a:r>
            <a:r>
              <a:rPr sz="2400" dirty="0" err="1"/>
              <a:t>Telepono</a:t>
            </a:r>
            <a:endParaRPr sz="2400" dirty="0"/>
          </a:p>
        </p:txBody>
      </p:sp>
      <p:sp>
        <p:nvSpPr>
          <p:cNvPr id="95" name="テキスト ボックス 5"/>
          <p:cNvSpPr txBox="1"/>
          <p:nvPr/>
        </p:nvSpPr>
        <p:spPr>
          <a:xfrm>
            <a:off x="248600" y="505948"/>
            <a:ext cx="6341747" cy="9296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45719" rIns="45719">
            <a:spAutoFit/>
          </a:bodyPr>
          <a:lstStyle/>
          <a:p>
            <a:pPr algn="just"/>
            <a:r>
              <a:rPr dirty="0" err="1"/>
              <a:t>Maaari</a:t>
            </a:r>
            <a:r>
              <a:rPr dirty="0"/>
              <a:t> </a:t>
            </a:r>
            <a:r>
              <a:rPr dirty="0" err="1"/>
              <a:t>mong</a:t>
            </a:r>
            <a:r>
              <a:rPr dirty="0"/>
              <a:t> </a:t>
            </a:r>
            <a:r>
              <a:rPr dirty="0" err="1"/>
              <a:t>gamitin</a:t>
            </a:r>
            <a:r>
              <a:rPr dirty="0"/>
              <a:t> </a:t>
            </a:r>
            <a:r>
              <a:rPr dirty="0" err="1"/>
              <a:t>ang</a:t>
            </a:r>
            <a:r>
              <a:rPr dirty="0"/>
              <a:t> “</a:t>
            </a:r>
            <a:r>
              <a:rPr dirty="0" err="1"/>
              <a:t>Serbisyong</a:t>
            </a:r>
            <a:r>
              <a:rPr dirty="0"/>
              <a:t> </a:t>
            </a:r>
            <a:r>
              <a:rPr dirty="0" err="1"/>
              <a:t>Pagsasalin</a:t>
            </a:r>
            <a:r>
              <a:rPr dirty="0"/>
              <a:t> </a:t>
            </a:r>
            <a:r>
              <a:rPr dirty="0" err="1"/>
              <a:t>sa</a:t>
            </a:r>
            <a:r>
              <a:rPr dirty="0"/>
              <a:t> </a:t>
            </a:r>
            <a:r>
              <a:rPr dirty="0" err="1"/>
              <a:t>Telepono</a:t>
            </a:r>
            <a:r>
              <a:rPr dirty="0"/>
              <a:t>” </a:t>
            </a:r>
            <a:r>
              <a:rPr dirty="0" err="1"/>
              <a:t>kapag</a:t>
            </a:r>
            <a:r>
              <a:rPr dirty="0"/>
              <a:t> </a:t>
            </a:r>
            <a:r>
              <a:rPr dirty="0" err="1"/>
              <a:t>magpapatingin</a:t>
            </a:r>
            <a:r>
              <a:rPr dirty="0"/>
              <a:t> </a:t>
            </a:r>
            <a:r>
              <a:rPr dirty="0" err="1"/>
              <a:t>ka</a:t>
            </a:r>
            <a:r>
              <a:rPr dirty="0"/>
              <a:t> </a:t>
            </a:r>
            <a:r>
              <a:rPr dirty="0" err="1"/>
              <a:t>sa</a:t>
            </a:r>
            <a:r>
              <a:rPr dirty="0"/>
              <a:t> </a:t>
            </a:r>
            <a:r>
              <a:rPr dirty="0" err="1"/>
              <a:t>ospital</a:t>
            </a:r>
            <a:r>
              <a:rPr dirty="0"/>
              <a:t>.</a:t>
            </a:r>
          </a:p>
          <a:p>
            <a:pPr algn="just"/>
            <a:r>
              <a:rPr dirty="0" err="1"/>
              <a:t>Mangyaring</a:t>
            </a:r>
            <a:r>
              <a:rPr dirty="0"/>
              <a:t> </a:t>
            </a:r>
            <a:r>
              <a:rPr dirty="0" err="1"/>
              <a:t>kumpirmahin</a:t>
            </a:r>
            <a:r>
              <a:rPr dirty="0"/>
              <a:t> </a:t>
            </a:r>
            <a:r>
              <a:rPr dirty="0" err="1"/>
              <a:t>ang</a:t>
            </a:r>
            <a:r>
              <a:rPr dirty="0"/>
              <a:t> </a:t>
            </a:r>
            <a:r>
              <a:rPr dirty="0" err="1"/>
              <a:t>nakasulat</a:t>
            </a:r>
            <a:r>
              <a:rPr dirty="0"/>
              <a:t> </a:t>
            </a:r>
            <a:r>
              <a:rPr dirty="0" err="1"/>
              <a:t>sa</a:t>
            </a:r>
            <a:r>
              <a:rPr dirty="0"/>
              <a:t> </a:t>
            </a:r>
            <a:r>
              <a:rPr dirty="0" err="1"/>
              <a:t>ibaba</a:t>
            </a:r>
            <a:r>
              <a:rPr dirty="0"/>
              <a:t>.</a:t>
            </a:r>
          </a:p>
        </p:txBody>
      </p:sp>
      <p:grpSp>
        <p:nvGrpSpPr>
          <p:cNvPr id="98" name="角丸四角形 6"/>
          <p:cNvGrpSpPr/>
          <p:nvPr/>
        </p:nvGrpSpPr>
        <p:grpSpPr>
          <a:xfrm>
            <a:off x="141919" y="1592080"/>
            <a:ext cx="6453187" cy="701041"/>
            <a:chOff x="0" y="0"/>
            <a:chExt cx="6453185" cy="701040"/>
          </a:xfrm>
        </p:grpSpPr>
        <p:sp>
          <p:nvSpPr>
            <p:cNvPr id="96" name="角丸四角形"/>
            <p:cNvSpPr/>
            <p:nvPr/>
          </p:nvSpPr>
          <p:spPr>
            <a:xfrm>
              <a:off x="0" y="59153"/>
              <a:ext cx="6453186" cy="582734"/>
            </a:xfrm>
            <a:prstGeom prst="roundRect">
              <a:avLst>
                <a:gd name="adj" fmla="val 16667"/>
              </a:avLst>
            </a:prstGeom>
            <a:solidFill>
              <a:srgbClr val="002060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 sz="20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97" name="Detalye at Paraan ng Paggamit ng…"/>
            <p:cNvSpPr txBox="1"/>
            <p:nvPr/>
          </p:nvSpPr>
          <p:spPr>
            <a:xfrm>
              <a:off x="80517" y="0"/>
              <a:ext cx="6292151" cy="7010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/>
            <a:p>
              <a:pPr algn="ctr">
                <a:defRPr sz="2000">
                  <a:solidFill>
                    <a:srgbClr val="FFFFFF"/>
                  </a:solidFill>
                </a:defRPr>
              </a:pPr>
              <a:r>
                <a:rPr sz="2000" dirty="0" err="1">
                  <a:solidFill>
                    <a:srgbClr val="FFFFFF"/>
                  </a:solidFill>
                </a:rPr>
                <a:t>Detalye</a:t>
              </a:r>
              <a:r>
                <a:rPr sz="2000" dirty="0">
                  <a:solidFill>
                    <a:srgbClr val="FFFFFF"/>
                  </a:solidFill>
                </a:rPr>
                <a:t> at </a:t>
              </a:r>
              <a:r>
                <a:rPr sz="2000" dirty="0" err="1">
                  <a:solidFill>
                    <a:srgbClr val="FFFFFF"/>
                  </a:solidFill>
                </a:rPr>
                <a:t>Paraan</a:t>
              </a:r>
              <a:r>
                <a:rPr sz="2000" dirty="0">
                  <a:solidFill>
                    <a:srgbClr val="FFFFFF"/>
                  </a:solidFill>
                </a:rPr>
                <a:t> ng </a:t>
              </a:r>
              <a:r>
                <a:rPr sz="2000" dirty="0" err="1">
                  <a:solidFill>
                    <a:srgbClr val="FFFFFF"/>
                  </a:solidFill>
                </a:rPr>
                <a:t>Paggamit</a:t>
              </a:r>
              <a:r>
                <a:rPr sz="2000" dirty="0">
                  <a:solidFill>
                    <a:srgbClr val="FFFFFF"/>
                  </a:solidFill>
                </a:rPr>
                <a:t> ng </a:t>
              </a:r>
            </a:p>
            <a:p>
              <a:pPr algn="ctr">
                <a:defRPr sz="2000">
                  <a:solidFill>
                    <a:srgbClr val="FFFFFF"/>
                  </a:solidFill>
                </a:defRPr>
              </a:pPr>
              <a:r>
                <a:rPr sz="2000" dirty="0" err="1">
                  <a:solidFill>
                    <a:srgbClr val="FFFFFF"/>
                  </a:solidFill>
                </a:rPr>
                <a:t>Serbisyong</a:t>
              </a:r>
              <a:r>
                <a:rPr sz="2000" dirty="0">
                  <a:solidFill>
                    <a:srgbClr val="FFFFFF"/>
                  </a:solidFill>
                </a:rPr>
                <a:t> </a:t>
              </a:r>
              <a:r>
                <a:rPr sz="2000" dirty="0" err="1">
                  <a:solidFill>
                    <a:srgbClr val="FFFFFF"/>
                  </a:solidFill>
                </a:rPr>
                <a:t>Pagsasalin</a:t>
              </a:r>
              <a:r>
                <a:rPr sz="2000" dirty="0">
                  <a:solidFill>
                    <a:srgbClr val="FFFFFF"/>
                  </a:solidFill>
                </a:rPr>
                <a:t> </a:t>
              </a:r>
              <a:r>
                <a:rPr dirty="0" err="1"/>
                <a:t>sa</a:t>
              </a:r>
              <a:r>
                <a:rPr dirty="0"/>
                <a:t> </a:t>
              </a:r>
              <a:r>
                <a:rPr dirty="0" err="1"/>
                <a:t>Telepono</a:t>
              </a:r>
              <a:endParaRPr dirty="0"/>
            </a:p>
          </p:txBody>
        </p:sp>
      </p:grpSp>
      <p:sp>
        <p:nvSpPr>
          <p:cNvPr id="99" name="テキスト ボックス 7"/>
          <p:cNvSpPr txBox="1"/>
          <p:nvPr/>
        </p:nvSpPr>
        <p:spPr>
          <a:xfrm>
            <a:off x="180920" y="2286325"/>
            <a:ext cx="6368465" cy="452431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45719" rIns="45719">
            <a:spAutoFit/>
          </a:bodyPr>
          <a:lstStyle/>
          <a:p>
            <a:pPr marL="361950" indent="-361950" algn="just"/>
            <a:r>
              <a:rPr dirty="0"/>
              <a:t>○	</a:t>
            </a:r>
            <a:r>
              <a:rPr lang="en-US" dirty="0" err="1"/>
              <a:t>Tatawagan</a:t>
            </a:r>
            <a:r>
              <a:rPr lang="en-US" dirty="0"/>
              <a:t> </a:t>
            </a:r>
            <a:r>
              <a:rPr lang="en-US" dirty="0" err="1"/>
              <a:t>sa</a:t>
            </a:r>
            <a:r>
              <a:rPr lang="en-US" dirty="0"/>
              <a:t> </a:t>
            </a:r>
            <a:r>
              <a:rPr dirty="0" err="1"/>
              <a:t>telepono</a:t>
            </a:r>
            <a:r>
              <a:rPr dirty="0"/>
              <a:t> </a:t>
            </a:r>
            <a:r>
              <a:rPr lang="en-US" dirty="0" err="1"/>
              <a:t>ang</a:t>
            </a:r>
            <a:r>
              <a:rPr dirty="0"/>
              <a:t> </a:t>
            </a:r>
            <a:r>
              <a:rPr dirty="0" err="1"/>
              <a:t>isang</a:t>
            </a:r>
            <a:r>
              <a:rPr dirty="0"/>
              <a:t> </a:t>
            </a:r>
            <a:r>
              <a:rPr dirty="0" err="1"/>
              <a:t>tagasalin</a:t>
            </a:r>
            <a:r>
              <a:rPr dirty="0"/>
              <a:t> </a:t>
            </a:r>
            <a:r>
              <a:rPr dirty="0" err="1"/>
              <a:t>na</a:t>
            </a:r>
            <a:r>
              <a:rPr dirty="0"/>
              <a:t> </a:t>
            </a:r>
            <a:r>
              <a:rPr dirty="0" err="1"/>
              <a:t>nasa</a:t>
            </a:r>
            <a:r>
              <a:rPr dirty="0"/>
              <a:t> </a:t>
            </a:r>
            <a:r>
              <a:rPr dirty="0" err="1"/>
              <a:t>labas</a:t>
            </a:r>
            <a:r>
              <a:rPr dirty="0"/>
              <a:t> ng </a:t>
            </a:r>
            <a:r>
              <a:rPr dirty="0" err="1"/>
              <a:t>ospital</a:t>
            </a:r>
            <a:r>
              <a:rPr dirty="0"/>
              <a:t>.</a:t>
            </a:r>
          </a:p>
          <a:p>
            <a:pPr marL="361950" indent="-361950" algn="just"/>
            <a:endParaRPr sz="1600" dirty="0"/>
          </a:p>
          <a:p>
            <a:pPr marL="361950" indent="-361950" algn="just"/>
            <a:r>
              <a:rPr dirty="0"/>
              <a:t>○	</a:t>
            </a:r>
            <a:r>
              <a:rPr dirty="0" err="1"/>
              <a:t>Isasalin</a:t>
            </a:r>
            <a:r>
              <a:rPr dirty="0"/>
              <a:t> ng </a:t>
            </a:r>
            <a:r>
              <a:rPr dirty="0" err="1"/>
              <a:t>tagasalin</a:t>
            </a:r>
            <a:r>
              <a:rPr dirty="0"/>
              <a:t> </a:t>
            </a:r>
            <a:r>
              <a:rPr dirty="0" err="1"/>
              <a:t>ang</a:t>
            </a:r>
            <a:r>
              <a:rPr dirty="0"/>
              <a:t> </a:t>
            </a:r>
            <a:r>
              <a:rPr dirty="0" err="1"/>
              <a:t>sinabi</a:t>
            </a:r>
            <a:r>
              <a:rPr dirty="0"/>
              <a:t> </a:t>
            </a:r>
            <a:r>
              <a:rPr dirty="0" err="1"/>
              <a:t>mo</a:t>
            </a:r>
            <a:r>
              <a:rPr dirty="0"/>
              <a:t> </a:t>
            </a:r>
            <a:r>
              <a:rPr dirty="0" err="1"/>
              <a:t>sa</a:t>
            </a:r>
            <a:r>
              <a:rPr dirty="0"/>
              <a:t> </a:t>
            </a:r>
            <a:r>
              <a:rPr dirty="0" err="1"/>
              <a:t>wikang</a:t>
            </a:r>
            <a:r>
              <a:rPr dirty="0"/>
              <a:t> </a:t>
            </a:r>
            <a:r>
              <a:rPr dirty="0" err="1"/>
              <a:t>Hapon</a:t>
            </a:r>
            <a:r>
              <a:rPr dirty="0"/>
              <a:t>, at </a:t>
            </a:r>
            <a:r>
              <a:rPr dirty="0" err="1"/>
              <a:t>sasabihin</a:t>
            </a:r>
            <a:r>
              <a:rPr dirty="0"/>
              <a:t> </a:t>
            </a:r>
            <a:r>
              <a:rPr dirty="0" err="1"/>
              <a:t>niya</a:t>
            </a:r>
            <a:r>
              <a:rPr dirty="0"/>
              <a:t> </a:t>
            </a:r>
            <a:r>
              <a:rPr dirty="0" err="1"/>
              <a:t>ito</a:t>
            </a:r>
            <a:r>
              <a:rPr dirty="0"/>
              <a:t> </a:t>
            </a:r>
            <a:r>
              <a:rPr dirty="0" err="1"/>
              <a:t>sa</a:t>
            </a:r>
            <a:r>
              <a:rPr dirty="0"/>
              <a:t> staff ng </a:t>
            </a:r>
            <a:r>
              <a:rPr dirty="0" err="1"/>
              <a:t>ospital</a:t>
            </a:r>
            <a:r>
              <a:rPr dirty="0"/>
              <a:t>. </a:t>
            </a:r>
            <a:r>
              <a:rPr dirty="0" err="1"/>
              <a:t>Gayundin</a:t>
            </a:r>
            <a:r>
              <a:rPr dirty="0"/>
              <a:t>, </a:t>
            </a:r>
            <a:r>
              <a:rPr dirty="0" err="1"/>
              <a:t>sasabihin</a:t>
            </a:r>
            <a:r>
              <a:rPr dirty="0"/>
              <a:t> </a:t>
            </a:r>
            <a:r>
              <a:rPr dirty="0" err="1"/>
              <a:t>sa</a:t>
            </a:r>
            <a:r>
              <a:rPr dirty="0"/>
              <a:t> </a:t>
            </a:r>
            <a:r>
              <a:rPr dirty="0" err="1"/>
              <a:t>iyo</a:t>
            </a:r>
            <a:r>
              <a:rPr dirty="0"/>
              <a:t> ng </a:t>
            </a:r>
            <a:r>
              <a:rPr dirty="0" err="1"/>
              <a:t>tagasalin</a:t>
            </a:r>
            <a:r>
              <a:rPr dirty="0"/>
              <a:t> kung </a:t>
            </a:r>
            <a:r>
              <a:rPr dirty="0" err="1"/>
              <a:t>ano</a:t>
            </a:r>
            <a:r>
              <a:rPr dirty="0"/>
              <a:t> </a:t>
            </a:r>
            <a:r>
              <a:rPr dirty="0" err="1"/>
              <a:t>ang</a:t>
            </a:r>
            <a:r>
              <a:rPr dirty="0"/>
              <a:t> </a:t>
            </a:r>
            <a:r>
              <a:rPr dirty="0" err="1"/>
              <a:t>sasabihin</a:t>
            </a:r>
            <a:r>
              <a:rPr dirty="0"/>
              <a:t> ng staff ng </a:t>
            </a:r>
            <a:r>
              <a:rPr dirty="0" err="1"/>
              <a:t>ospital</a:t>
            </a:r>
            <a:r>
              <a:rPr dirty="0"/>
              <a:t> </a:t>
            </a:r>
            <a:r>
              <a:rPr dirty="0" err="1"/>
              <a:t>sa</a:t>
            </a:r>
            <a:r>
              <a:rPr dirty="0"/>
              <a:t> </a:t>
            </a:r>
            <a:r>
              <a:rPr dirty="0" err="1"/>
              <a:t>wika</a:t>
            </a:r>
            <a:r>
              <a:rPr dirty="0"/>
              <a:t> mo.</a:t>
            </a:r>
          </a:p>
          <a:p>
            <a:pPr marL="361950" indent="-361950" algn="just"/>
            <a:endParaRPr sz="1600" dirty="0"/>
          </a:p>
          <a:p>
            <a:pPr marL="361950" indent="-361950" algn="just"/>
            <a:r>
              <a:rPr dirty="0"/>
              <a:t>○	</a:t>
            </a:r>
            <a:r>
              <a:rPr dirty="0" err="1"/>
              <a:t>Maari</a:t>
            </a:r>
            <a:r>
              <a:rPr dirty="0"/>
              <a:t> </a:t>
            </a:r>
            <a:r>
              <a:rPr dirty="0" err="1"/>
              <a:t>itong</a:t>
            </a:r>
            <a:r>
              <a:rPr dirty="0"/>
              <a:t> </a:t>
            </a:r>
            <a:r>
              <a:rPr dirty="0" err="1"/>
              <a:t>gamitin</a:t>
            </a:r>
            <a:r>
              <a:rPr dirty="0"/>
              <a:t> </a:t>
            </a:r>
            <a:r>
              <a:rPr dirty="0" err="1"/>
              <a:t>kapag</a:t>
            </a:r>
            <a:r>
              <a:rPr dirty="0"/>
              <a:t> </a:t>
            </a:r>
            <a:r>
              <a:rPr dirty="0" err="1"/>
              <a:t>makikipag-usap</a:t>
            </a:r>
            <a:r>
              <a:rPr dirty="0"/>
              <a:t> </a:t>
            </a:r>
            <a:r>
              <a:rPr dirty="0" err="1"/>
              <a:t>sa</a:t>
            </a:r>
            <a:r>
              <a:rPr dirty="0"/>
              <a:t> </a:t>
            </a:r>
            <a:r>
              <a:rPr dirty="0" err="1"/>
              <a:t>mga</a:t>
            </a:r>
            <a:r>
              <a:rPr dirty="0"/>
              <a:t> staff ng </a:t>
            </a:r>
            <a:r>
              <a:rPr dirty="0" err="1"/>
              <a:t>ospital</a:t>
            </a:r>
            <a:r>
              <a:rPr dirty="0"/>
              <a:t> </a:t>
            </a:r>
            <a:r>
              <a:rPr dirty="0" err="1"/>
              <a:t>sa</a:t>
            </a:r>
            <a:r>
              <a:rPr dirty="0"/>
              <a:t> </a:t>
            </a:r>
            <a:r>
              <a:rPr dirty="0" err="1"/>
              <a:t>tanggapan</a:t>
            </a:r>
            <a:r>
              <a:rPr dirty="0"/>
              <a:t>, </a:t>
            </a:r>
            <a:r>
              <a:rPr dirty="0" err="1"/>
              <a:t>pagbabayad</a:t>
            </a:r>
            <a:r>
              <a:rPr dirty="0"/>
              <a:t>, </a:t>
            </a:r>
            <a:r>
              <a:rPr dirty="0" err="1"/>
              <a:t>pagsusuri</a:t>
            </a:r>
            <a:r>
              <a:rPr dirty="0"/>
              <a:t>, </a:t>
            </a:r>
            <a:r>
              <a:rPr dirty="0" err="1"/>
              <a:t>atbp</a:t>
            </a:r>
            <a:r>
              <a:rPr dirty="0"/>
              <a:t>.</a:t>
            </a:r>
          </a:p>
          <a:p>
            <a:pPr marL="361950" indent="-361950" algn="just"/>
            <a:endParaRPr sz="1600" dirty="0"/>
          </a:p>
          <a:p>
            <a:pPr marL="361950" indent="-361950" algn="just"/>
            <a:r>
              <a:rPr dirty="0"/>
              <a:t>○	 </a:t>
            </a:r>
            <a:r>
              <a:rPr dirty="0" err="1"/>
              <a:t>Ang</a:t>
            </a:r>
            <a:r>
              <a:rPr dirty="0"/>
              <a:t> </a:t>
            </a:r>
            <a:r>
              <a:rPr dirty="0" err="1"/>
              <a:t>bayad</a:t>
            </a:r>
            <a:r>
              <a:rPr dirty="0"/>
              <a:t> ay </a:t>
            </a:r>
            <a:r>
              <a:rPr dirty="0">
                <a:latin typeface="ＭＳ Ｐゴシック"/>
                <a:ea typeface="ＭＳ Ｐゴシック"/>
                <a:cs typeface="ＭＳ Ｐゴシック"/>
                <a:sym typeface="ＭＳ Ｐゴシック"/>
              </a:rPr>
              <a:t>（</a:t>
            </a:r>
            <a:r>
              <a:rPr dirty="0"/>
              <a:t>①●Yen 1 </a:t>
            </a:r>
            <a:r>
              <a:rPr dirty="0" err="1"/>
              <a:t>beses</a:t>
            </a:r>
            <a:r>
              <a:rPr dirty="0">
                <a:latin typeface="ＭＳ Ｐゴシック"/>
                <a:ea typeface="ＭＳ Ｐゴシック"/>
                <a:cs typeface="ＭＳ Ｐゴシック"/>
                <a:sym typeface="ＭＳ Ｐゴシック"/>
              </a:rPr>
              <a:t>　</a:t>
            </a:r>
            <a:r>
              <a:rPr dirty="0"/>
              <a:t>②◆Yen </a:t>
            </a:r>
            <a:r>
              <a:rPr dirty="0" err="1"/>
              <a:t>hanggang</a:t>
            </a:r>
            <a:r>
              <a:rPr dirty="0"/>
              <a:t> △ </a:t>
            </a:r>
            <a:r>
              <a:rPr dirty="0" err="1"/>
              <a:t>minuto</a:t>
            </a:r>
            <a:r>
              <a:rPr dirty="0"/>
              <a:t>, □Yen </a:t>
            </a:r>
            <a:r>
              <a:rPr dirty="0" err="1"/>
              <a:t>mula</a:t>
            </a:r>
            <a:r>
              <a:rPr dirty="0"/>
              <a:t> △ </a:t>
            </a:r>
            <a:r>
              <a:rPr dirty="0" err="1"/>
              <a:t>minuto</a:t>
            </a:r>
            <a:r>
              <a:rPr dirty="0"/>
              <a:t> </a:t>
            </a:r>
            <a:r>
              <a:rPr dirty="0" err="1"/>
              <a:t>hanggang</a:t>
            </a:r>
            <a:r>
              <a:rPr dirty="0"/>
              <a:t> ▲ </a:t>
            </a:r>
            <a:r>
              <a:rPr dirty="0" err="1"/>
              <a:t>minuto</a:t>
            </a:r>
            <a:r>
              <a:rPr dirty="0">
                <a:latin typeface="ＭＳ Ｐゴシック"/>
                <a:ea typeface="ＭＳ Ｐゴシック"/>
                <a:cs typeface="ＭＳ Ｐゴシック"/>
                <a:sym typeface="ＭＳ Ｐゴシック"/>
              </a:rPr>
              <a:t>　</a:t>
            </a:r>
            <a:r>
              <a:rPr dirty="0"/>
              <a:t>③</a:t>
            </a:r>
            <a:r>
              <a:rPr dirty="0" err="1"/>
              <a:t>libre</a:t>
            </a:r>
            <a:r>
              <a:rPr dirty="0">
                <a:latin typeface="ＭＳ Ｐゴシック"/>
                <a:ea typeface="ＭＳ Ｐゴシック"/>
                <a:cs typeface="ＭＳ Ｐゴシック"/>
                <a:sym typeface="ＭＳ Ｐゴシック"/>
              </a:rPr>
              <a:t>）</a:t>
            </a:r>
            <a:r>
              <a:rPr dirty="0"/>
              <a:t>.</a:t>
            </a:r>
          </a:p>
          <a:p>
            <a:pPr marL="361950" indent="-361950" algn="just"/>
            <a:endParaRPr sz="1600" dirty="0"/>
          </a:p>
          <a:p>
            <a:pPr marL="361950" indent="-361950" algn="just"/>
            <a:r>
              <a:rPr dirty="0"/>
              <a:t>○  </a:t>
            </a:r>
            <a:r>
              <a:rPr lang="en-US" dirty="0"/>
              <a:t> </a:t>
            </a:r>
            <a:r>
              <a:rPr dirty="0" err="1"/>
              <a:t>Mangyaring</a:t>
            </a:r>
            <a:r>
              <a:rPr dirty="0"/>
              <a:t> </a:t>
            </a:r>
            <a:r>
              <a:rPr dirty="0" err="1"/>
              <a:t>bayar</a:t>
            </a:r>
            <a:r>
              <a:rPr lang="en-US" dirty="0" err="1"/>
              <a:t>a</a:t>
            </a:r>
            <a:r>
              <a:rPr dirty="0" err="1"/>
              <a:t>n</a:t>
            </a:r>
            <a:r>
              <a:rPr dirty="0"/>
              <a:t> </a:t>
            </a:r>
            <a:r>
              <a:rPr dirty="0" err="1"/>
              <a:t>ang</a:t>
            </a:r>
            <a:r>
              <a:rPr dirty="0"/>
              <a:t> </a:t>
            </a:r>
            <a:r>
              <a:rPr dirty="0" err="1"/>
              <a:t>bayad</a:t>
            </a:r>
            <a:r>
              <a:rPr dirty="0"/>
              <a:t> </a:t>
            </a:r>
            <a:r>
              <a:rPr dirty="0" err="1"/>
              <a:t>sa</a:t>
            </a:r>
            <a:r>
              <a:rPr dirty="0"/>
              <a:t> </a:t>
            </a:r>
            <a:r>
              <a:rPr dirty="0" err="1"/>
              <a:t>serbisyo</a:t>
            </a:r>
            <a:r>
              <a:rPr dirty="0"/>
              <a:t> </a:t>
            </a:r>
            <a:r>
              <a:rPr dirty="0" err="1"/>
              <a:t>kapag</a:t>
            </a:r>
            <a:r>
              <a:rPr dirty="0"/>
              <a:t> </a:t>
            </a:r>
            <a:r>
              <a:rPr dirty="0" err="1"/>
              <a:t>nagbayad</a:t>
            </a:r>
            <a:r>
              <a:rPr dirty="0"/>
              <a:t> </a:t>
            </a:r>
            <a:r>
              <a:rPr dirty="0" err="1"/>
              <a:t>sa</a:t>
            </a:r>
            <a:r>
              <a:rPr dirty="0"/>
              <a:t> </a:t>
            </a:r>
            <a:r>
              <a:rPr dirty="0" err="1"/>
              <a:t>ospital</a:t>
            </a:r>
            <a:r>
              <a:rPr dirty="0"/>
              <a:t>.</a:t>
            </a:r>
          </a:p>
        </p:txBody>
      </p:sp>
      <p:grpSp>
        <p:nvGrpSpPr>
          <p:cNvPr id="102" name="角丸四角形 8"/>
          <p:cNvGrpSpPr/>
          <p:nvPr/>
        </p:nvGrpSpPr>
        <p:grpSpPr>
          <a:xfrm>
            <a:off x="141528" y="6716347"/>
            <a:ext cx="3246122" cy="396241"/>
            <a:chOff x="0" y="0"/>
            <a:chExt cx="3246120" cy="396240"/>
          </a:xfrm>
        </p:grpSpPr>
        <p:sp>
          <p:nvSpPr>
            <p:cNvPr id="100" name="角丸四角形"/>
            <p:cNvSpPr/>
            <p:nvPr/>
          </p:nvSpPr>
          <p:spPr>
            <a:xfrm>
              <a:off x="0" y="21908"/>
              <a:ext cx="3246121" cy="352425"/>
            </a:xfrm>
            <a:prstGeom prst="roundRect">
              <a:avLst>
                <a:gd name="adj" fmla="val 16667"/>
              </a:avLst>
            </a:prstGeom>
            <a:solidFill>
              <a:srgbClr val="002060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 sz="20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1" name="Mga bagay na dapat tandaan"/>
            <p:cNvSpPr txBox="1"/>
            <p:nvPr/>
          </p:nvSpPr>
          <p:spPr>
            <a:xfrm>
              <a:off x="69273" y="0"/>
              <a:ext cx="3107574" cy="39624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2000">
                  <a:solidFill>
                    <a:srgbClr val="FFFFFF"/>
                  </a:solidFill>
                </a:defRPr>
              </a:lvl1pPr>
            </a:lstStyle>
            <a:p>
              <a:r>
                <a:rPr dirty="0" err="1"/>
                <a:t>Mga</a:t>
              </a:r>
              <a:r>
                <a:rPr dirty="0"/>
                <a:t> </a:t>
              </a:r>
              <a:r>
                <a:rPr dirty="0" err="1"/>
                <a:t>bagay</a:t>
              </a:r>
              <a:r>
                <a:rPr dirty="0"/>
                <a:t> </a:t>
              </a:r>
              <a:r>
                <a:rPr dirty="0" err="1"/>
                <a:t>na</a:t>
              </a:r>
              <a:r>
                <a:rPr dirty="0"/>
                <a:t> </a:t>
              </a:r>
              <a:r>
                <a:rPr dirty="0" err="1"/>
                <a:t>dapat</a:t>
              </a:r>
              <a:r>
                <a:rPr dirty="0"/>
                <a:t> </a:t>
              </a:r>
              <a:r>
                <a:rPr dirty="0" err="1"/>
                <a:t>tandaan</a:t>
              </a:r>
              <a:endParaRPr dirty="0"/>
            </a:p>
          </p:txBody>
        </p:sp>
      </p:grpSp>
      <p:sp>
        <p:nvSpPr>
          <p:cNvPr id="103" name="テキスト ボックス 9"/>
          <p:cNvSpPr txBox="1"/>
          <p:nvPr/>
        </p:nvSpPr>
        <p:spPr>
          <a:xfrm>
            <a:off x="206775" y="7155568"/>
            <a:ext cx="6361747" cy="120032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45719" rIns="45719">
            <a:spAutoFit/>
          </a:bodyPr>
          <a:lstStyle/>
          <a:p>
            <a:pPr marL="361950" indent="-361950" algn="just"/>
            <a:r>
              <a:rPr dirty="0"/>
              <a:t>○	</a:t>
            </a:r>
            <a:r>
              <a:rPr dirty="0" err="1"/>
              <a:t>Ang</a:t>
            </a:r>
            <a:r>
              <a:rPr dirty="0"/>
              <a:t> </a:t>
            </a:r>
            <a:r>
              <a:rPr dirty="0" err="1"/>
              <a:t>pagsasalin</a:t>
            </a:r>
            <a:r>
              <a:rPr dirty="0"/>
              <a:t> </a:t>
            </a:r>
            <a:r>
              <a:rPr dirty="0" err="1"/>
              <a:t>sa</a:t>
            </a:r>
            <a:r>
              <a:rPr dirty="0"/>
              <a:t> </a:t>
            </a:r>
            <a:r>
              <a:rPr dirty="0" err="1"/>
              <a:t>telepono</a:t>
            </a:r>
            <a:r>
              <a:rPr dirty="0"/>
              <a:t> ay </a:t>
            </a:r>
            <a:r>
              <a:rPr dirty="0" err="1"/>
              <a:t>serbisyong</a:t>
            </a:r>
            <a:r>
              <a:rPr dirty="0"/>
              <a:t> </a:t>
            </a:r>
            <a:r>
              <a:rPr dirty="0" err="1"/>
              <a:t>ginagamit</a:t>
            </a:r>
            <a:r>
              <a:rPr dirty="0"/>
              <a:t> </a:t>
            </a:r>
            <a:r>
              <a:rPr dirty="0" err="1"/>
              <a:t>lamang</a:t>
            </a:r>
            <a:r>
              <a:rPr dirty="0"/>
              <a:t> </a:t>
            </a:r>
            <a:r>
              <a:rPr dirty="0" err="1"/>
              <a:t>kapag</a:t>
            </a:r>
            <a:r>
              <a:rPr dirty="0"/>
              <a:t> </a:t>
            </a:r>
            <a:r>
              <a:rPr dirty="0" err="1"/>
              <a:t>magpapatingin</a:t>
            </a:r>
            <a:r>
              <a:rPr dirty="0"/>
              <a:t> </a:t>
            </a:r>
            <a:r>
              <a:rPr dirty="0" err="1"/>
              <a:t>sa</a:t>
            </a:r>
            <a:r>
              <a:rPr dirty="0"/>
              <a:t> </a:t>
            </a:r>
            <a:r>
              <a:rPr dirty="0" err="1"/>
              <a:t>ospital</a:t>
            </a:r>
            <a:r>
              <a:rPr dirty="0"/>
              <a:t>. </a:t>
            </a:r>
            <a:endParaRPr lang="en-US" dirty="0"/>
          </a:p>
          <a:p>
            <a:pPr marL="361950" indent="-361950" algn="just"/>
            <a:r>
              <a:rPr lang="en-US" dirty="0"/>
              <a:t>       </a:t>
            </a:r>
            <a:r>
              <a:rPr dirty="0"/>
              <a:t>Hindi </a:t>
            </a:r>
            <a:r>
              <a:rPr dirty="0" err="1"/>
              <a:t>ito</a:t>
            </a:r>
            <a:r>
              <a:rPr dirty="0"/>
              <a:t> </a:t>
            </a:r>
            <a:r>
              <a:rPr dirty="0" err="1"/>
              <a:t>magagamit</a:t>
            </a:r>
            <a:r>
              <a:rPr dirty="0"/>
              <a:t> </a:t>
            </a:r>
            <a:r>
              <a:rPr dirty="0" err="1"/>
              <a:t>bukod</a:t>
            </a:r>
            <a:r>
              <a:rPr dirty="0"/>
              <a:t> </a:t>
            </a:r>
            <a:r>
              <a:rPr dirty="0" err="1"/>
              <a:t>dito</a:t>
            </a:r>
            <a:r>
              <a:rPr dirty="0"/>
              <a:t>.</a:t>
            </a:r>
          </a:p>
          <a:p>
            <a:pPr marL="361950" indent="-361950" algn="just"/>
            <a:r>
              <a:rPr dirty="0">
                <a:latin typeface="ＭＳ Ｐゴシック"/>
                <a:ea typeface="ＭＳ Ｐゴシック"/>
                <a:cs typeface="ＭＳ Ｐゴシック"/>
                <a:sym typeface="ＭＳ Ｐゴシック"/>
              </a:rPr>
              <a:t>　</a:t>
            </a:r>
          </a:p>
        </p:txBody>
      </p:sp>
      <p:sp>
        <p:nvSpPr>
          <p:cNvPr id="104" name="テキスト ボックス 11"/>
          <p:cNvSpPr txBox="1"/>
          <p:nvPr/>
        </p:nvSpPr>
        <p:spPr>
          <a:xfrm>
            <a:off x="187639" y="9121170"/>
            <a:ext cx="6463667" cy="70788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45719" rIns="45719">
            <a:spAutoFit/>
          </a:bodyPr>
          <a:lstStyle/>
          <a:p>
            <a:pPr>
              <a:spcBef>
                <a:spcPts val="600"/>
              </a:spcBef>
              <a:defRPr sz="2000"/>
            </a:pPr>
            <a:r>
              <a:rPr lang="ja-JP" altLang="en-US" dirty="0">
                <a:latin typeface="ＭＳ Ｐゴシック"/>
                <a:ea typeface="ＭＳ Ｐゴシック"/>
                <a:cs typeface="ＭＳ Ｐゴシック"/>
                <a:sym typeface="ＭＳ Ｐゴシック"/>
              </a:rPr>
              <a:t>　　　　　　　　　　　</a:t>
            </a:r>
            <a:r>
              <a:rPr dirty="0" err="1"/>
              <a:t>Taon</a:t>
            </a:r>
            <a:r>
              <a:rPr dirty="0">
                <a:latin typeface="ＭＳ Ｐゴシック"/>
                <a:ea typeface="ＭＳ Ｐゴシック"/>
                <a:cs typeface="ＭＳ Ｐゴシック"/>
                <a:sym typeface="ＭＳ Ｐゴシック"/>
              </a:rPr>
              <a:t>　　　　　</a:t>
            </a:r>
            <a:r>
              <a:rPr dirty="0" err="1"/>
              <a:t>Buwan</a:t>
            </a:r>
            <a:r>
              <a:rPr dirty="0">
                <a:latin typeface="ＭＳ Ｐゴシック"/>
                <a:ea typeface="ＭＳ Ｐゴシック"/>
                <a:cs typeface="ＭＳ Ｐゴシック"/>
                <a:sym typeface="ＭＳ Ｐゴシック"/>
              </a:rPr>
              <a:t>　　　　</a:t>
            </a:r>
            <a:r>
              <a:rPr dirty="0" err="1"/>
              <a:t>Araw</a:t>
            </a:r>
            <a:endParaRPr dirty="0"/>
          </a:p>
          <a:p>
            <a:pPr>
              <a:defRPr sz="2000"/>
            </a:pPr>
            <a:r>
              <a:rPr dirty="0">
                <a:latin typeface="ＭＳ Ｐゴシック"/>
                <a:ea typeface="ＭＳ Ｐゴシック"/>
                <a:cs typeface="ＭＳ Ｐゴシック"/>
                <a:sym typeface="ＭＳ Ｐゴシック"/>
              </a:rPr>
              <a:t>　　　　　　　　　　　</a:t>
            </a:r>
            <a:r>
              <a:rPr dirty="0" err="1"/>
              <a:t>Pangalan</a:t>
            </a:r>
            <a:r>
              <a:rPr dirty="0">
                <a:latin typeface="ＭＳ Ｐゴシック"/>
                <a:ea typeface="ＭＳ Ｐゴシック"/>
                <a:cs typeface="ＭＳ Ｐゴシック"/>
                <a:sym typeface="ＭＳ Ｐゴシック"/>
              </a:rPr>
              <a:t>　　　　　　　　　　　　　　　　　　　　　　　　　　　　</a:t>
            </a:r>
          </a:p>
        </p:txBody>
      </p:sp>
      <p:grpSp>
        <p:nvGrpSpPr>
          <p:cNvPr id="107" name="角丸四角形 1"/>
          <p:cNvGrpSpPr/>
          <p:nvPr/>
        </p:nvGrpSpPr>
        <p:grpSpPr>
          <a:xfrm>
            <a:off x="1154428" y="8530532"/>
            <a:ext cx="1395310" cy="568947"/>
            <a:chOff x="0" y="0"/>
            <a:chExt cx="1395309" cy="568945"/>
          </a:xfrm>
        </p:grpSpPr>
        <p:sp>
          <p:nvSpPr>
            <p:cNvPr id="105" name="角丸四角形"/>
            <p:cNvSpPr/>
            <p:nvPr/>
          </p:nvSpPr>
          <p:spPr>
            <a:xfrm>
              <a:off x="0" y="0"/>
              <a:ext cx="1395310" cy="568946"/>
            </a:xfrm>
            <a:prstGeom prst="roundRect">
              <a:avLst>
                <a:gd name="adj" fmla="val 16667"/>
              </a:avLst>
            </a:prstGeom>
            <a:solidFill>
              <a:schemeClr val="accent1"/>
            </a:solidFill>
            <a:ln w="12700" cap="flat">
              <a:solidFill>
                <a:srgbClr val="42719B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 sz="2000">
                  <a:solidFill>
                    <a:srgbClr val="FFFFFF"/>
                  </a:solidFill>
                </a:defRPr>
              </a:pPr>
              <a:endParaRPr/>
            </a:p>
          </p:txBody>
        </p:sp>
        <p:sp>
          <p:nvSpPr>
            <p:cNvPr id="106" name="Oo"/>
            <p:cNvSpPr txBox="1"/>
            <p:nvPr/>
          </p:nvSpPr>
          <p:spPr>
            <a:xfrm>
              <a:off x="79843" y="86352"/>
              <a:ext cx="1235623" cy="39624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2000">
                  <a:solidFill>
                    <a:srgbClr val="FFFFFF"/>
                  </a:solidFill>
                </a:defRPr>
              </a:lvl1pPr>
            </a:lstStyle>
            <a:p>
              <a:r>
                <a:t>Oo</a:t>
              </a:r>
            </a:p>
          </p:txBody>
        </p:sp>
      </p:grpSp>
      <p:grpSp>
        <p:nvGrpSpPr>
          <p:cNvPr id="110" name="角丸四角形 10"/>
          <p:cNvGrpSpPr/>
          <p:nvPr/>
        </p:nvGrpSpPr>
        <p:grpSpPr>
          <a:xfrm>
            <a:off x="3991926" y="8530532"/>
            <a:ext cx="1395310" cy="568947"/>
            <a:chOff x="0" y="0"/>
            <a:chExt cx="1395309" cy="568945"/>
          </a:xfrm>
        </p:grpSpPr>
        <p:sp>
          <p:nvSpPr>
            <p:cNvPr id="108" name="角丸四角形"/>
            <p:cNvSpPr/>
            <p:nvPr/>
          </p:nvSpPr>
          <p:spPr>
            <a:xfrm>
              <a:off x="0" y="0"/>
              <a:ext cx="1395310" cy="568946"/>
            </a:xfrm>
            <a:prstGeom prst="roundRect">
              <a:avLst>
                <a:gd name="adj" fmla="val 16667"/>
              </a:avLst>
            </a:prstGeom>
            <a:solidFill>
              <a:srgbClr val="EDEDED"/>
            </a:solidFill>
            <a:ln w="12700" cap="flat">
              <a:solidFill>
                <a:srgbClr val="42719B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 sz="2000"/>
              </a:pPr>
              <a:endParaRPr/>
            </a:p>
          </p:txBody>
        </p:sp>
        <p:sp>
          <p:nvSpPr>
            <p:cNvPr id="109" name="Hindi"/>
            <p:cNvSpPr txBox="1"/>
            <p:nvPr/>
          </p:nvSpPr>
          <p:spPr>
            <a:xfrm>
              <a:off x="79843" y="86352"/>
              <a:ext cx="1235623" cy="39624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2000"/>
              </a:lvl1pPr>
            </a:lstStyle>
            <a:p>
              <a:r>
                <a:t>Hindi</a:t>
              </a:r>
            </a:p>
          </p:txBody>
        </p:sp>
      </p:grpSp>
      <p:sp>
        <p:nvSpPr>
          <p:cNvPr id="111" name="正方形/長方形 2"/>
          <p:cNvSpPr txBox="1"/>
          <p:nvPr/>
        </p:nvSpPr>
        <p:spPr>
          <a:xfrm>
            <a:off x="11475" y="8097096"/>
            <a:ext cx="6766561" cy="39624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45719" rIns="45719">
            <a:spAutoFit/>
          </a:bodyPr>
          <a:lstStyle/>
          <a:p>
            <a:pPr algn="ctr">
              <a:defRPr sz="2000" b="1"/>
            </a:pPr>
            <a:r>
              <a:rPr dirty="0" err="1"/>
              <a:t>Gagamit</a:t>
            </a:r>
            <a:r>
              <a:rPr dirty="0"/>
              <a:t> </a:t>
            </a:r>
            <a:r>
              <a:rPr dirty="0" err="1"/>
              <a:t>ka</a:t>
            </a:r>
            <a:r>
              <a:rPr dirty="0"/>
              <a:t> </a:t>
            </a:r>
            <a:r>
              <a:rPr dirty="0" err="1"/>
              <a:t>ba</a:t>
            </a:r>
            <a:r>
              <a:rPr dirty="0"/>
              <a:t> ng </a:t>
            </a:r>
            <a:r>
              <a:rPr sz="2000" b="1" dirty="0" err="1"/>
              <a:t>serbisyong</a:t>
            </a:r>
            <a:r>
              <a:rPr sz="2000" b="1" dirty="0"/>
              <a:t> </a:t>
            </a:r>
            <a:r>
              <a:rPr sz="2000" b="1" dirty="0" err="1"/>
              <a:t>pagsasalin</a:t>
            </a:r>
            <a:r>
              <a:rPr sz="2000" b="1" dirty="0"/>
              <a:t> </a:t>
            </a:r>
            <a:r>
              <a:rPr dirty="0" err="1"/>
              <a:t>sa</a:t>
            </a:r>
            <a:r>
              <a:rPr dirty="0"/>
              <a:t> </a:t>
            </a:r>
            <a:r>
              <a:rPr dirty="0" err="1"/>
              <a:t>telepono</a:t>
            </a:r>
            <a:r>
              <a:rPr dirty="0"/>
              <a:t>?</a:t>
            </a:r>
          </a:p>
        </p:txBody>
      </p:sp>
      <p:sp>
        <p:nvSpPr>
          <p:cNvPr id="20" name="ホームベース 3">
            <a:extLst>
              <a:ext uri="{FF2B5EF4-FFF2-40B4-BE49-F238E27FC236}">
                <a16:creationId xmlns:a16="http://schemas.microsoft.com/office/drawing/2014/main" id="{D8DF31DB-5107-4FEC-A9D2-D8F2D72872D1}"/>
              </a:ext>
            </a:extLst>
          </p:cNvPr>
          <p:cNvSpPr/>
          <p:nvPr/>
        </p:nvSpPr>
        <p:spPr>
          <a:xfrm>
            <a:off x="-2764745" y="4626666"/>
            <a:ext cx="2730500" cy="983542"/>
          </a:xfrm>
          <a:prstGeom prst="homePlate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金額の部分は各医療機関にて設定の上、編集してください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/>
          <p:cNvSpPr txBox="1"/>
          <p:nvPr/>
        </p:nvSpPr>
        <p:spPr>
          <a:xfrm>
            <a:off x="0" y="72112"/>
            <a:ext cx="68580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2800" b="1" dirty="0">
                <a:solidFill>
                  <a:srgbClr val="002060"/>
                </a:solidFill>
              </a:rPr>
              <a:t>電話通訳（でんわつうやく）サービス</a:t>
            </a:r>
            <a:r>
              <a:rPr kumimoji="1" lang="ja-JP" altLang="en-US" sz="2800" b="1" dirty="0">
                <a:solidFill>
                  <a:srgbClr val="002060"/>
                </a:solidFill>
              </a:rPr>
              <a:t>について</a:t>
            </a:r>
          </a:p>
        </p:txBody>
      </p:sp>
      <p:sp>
        <p:nvSpPr>
          <p:cNvPr id="6" name="テキスト ボックス 5"/>
          <p:cNvSpPr txBox="1"/>
          <p:nvPr/>
        </p:nvSpPr>
        <p:spPr>
          <a:xfrm>
            <a:off x="202881" y="505948"/>
            <a:ext cx="6433185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kumimoji="1" lang="ja-JP" altLang="en-US" dirty="0"/>
              <a:t>　あなた</a:t>
            </a:r>
            <a:r>
              <a:rPr lang="ja-JP" altLang="en-US" dirty="0"/>
              <a:t>が病院（びょういん）でみてもらうときに、「電話通訳（でんわつうやく）サービス」を使（つか）うことができます。</a:t>
            </a:r>
            <a:endParaRPr lang="en-US" altLang="ja-JP" dirty="0"/>
          </a:p>
          <a:p>
            <a:pPr algn="just"/>
            <a:r>
              <a:rPr lang="ja-JP" altLang="en-US" dirty="0"/>
              <a:t>　下（した）に書（か）いてあることを確認（かくにん）してください。</a:t>
            </a:r>
            <a:endParaRPr lang="en-US" altLang="ja-JP" dirty="0"/>
          </a:p>
        </p:txBody>
      </p:sp>
      <p:sp>
        <p:nvSpPr>
          <p:cNvPr id="7" name="角丸四角形 6"/>
          <p:cNvSpPr/>
          <p:nvPr/>
        </p:nvSpPr>
        <p:spPr>
          <a:xfrm>
            <a:off x="141920" y="1651234"/>
            <a:ext cx="6453185" cy="582733"/>
          </a:xfrm>
          <a:prstGeom prst="roundRect">
            <a:avLst/>
          </a:prstGeom>
          <a:solidFill>
            <a:srgbClr val="002060"/>
          </a:solidFill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000" dirty="0"/>
              <a:t>電話通訳（でんわつうやく）サービスの</a:t>
            </a:r>
            <a:endParaRPr kumimoji="1" lang="en-US" altLang="ja-JP" sz="2000" dirty="0"/>
          </a:p>
          <a:p>
            <a:pPr algn="ctr"/>
            <a:r>
              <a:rPr kumimoji="1" lang="ja-JP" altLang="en-US" sz="2000" dirty="0"/>
              <a:t>内容（ないよう）と使（つか）い方（かた）</a:t>
            </a:r>
          </a:p>
        </p:txBody>
      </p:sp>
      <p:sp>
        <p:nvSpPr>
          <p:cNvPr id="8" name="テキスト ボックス 7"/>
          <p:cNvSpPr txBox="1"/>
          <p:nvPr/>
        </p:nvSpPr>
        <p:spPr>
          <a:xfrm>
            <a:off x="135200" y="2317857"/>
            <a:ext cx="6459905" cy="3970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61950" indent="-361950" algn="just"/>
            <a:r>
              <a:rPr lang="ja-JP" altLang="en-US" dirty="0"/>
              <a:t>○</a:t>
            </a:r>
            <a:r>
              <a:rPr lang="en-US" altLang="ja-JP" dirty="0"/>
              <a:t>	</a:t>
            </a:r>
            <a:r>
              <a:rPr lang="ja-JP" altLang="en-US" dirty="0"/>
              <a:t>電話（でんわ）を病院（びょういん）の外（そと）にいる通訳（つうやく）につなぎます。</a:t>
            </a:r>
            <a:endParaRPr lang="en-US" altLang="ja-JP" dirty="0"/>
          </a:p>
          <a:p>
            <a:pPr marL="361950" indent="-361950" algn="just"/>
            <a:r>
              <a:rPr lang="ja-JP" altLang="en-US" dirty="0"/>
              <a:t>○</a:t>
            </a:r>
            <a:r>
              <a:rPr lang="en-US" altLang="ja-JP" dirty="0"/>
              <a:t>	</a:t>
            </a:r>
            <a:r>
              <a:rPr lang="ja-JP" altLang="en-US" dirty="0"/>
              <a:t>通訳（つうやく）が、あなたが話（はな）すことを日本語（にほんご）にして、病院（びょういん）のスタッフに伝（つた）えます。また、病院（びょういん）のスタッフが話（はな）すことを、通訳（つうやく）があなたの言葉（ことば）にして、あなたに伝（つた）えます。</a:t>
            </a:r>
            <a:endParaRPr lang="en-US" altLang="ja-JP" dirty="0"/>
          </a:p>
          <a:p>
            <a:pPr marL="361950" indent="-361950" algn="just"/>
            <a:r>
              <a:rPr lang="ja-JP" altLang="en-US" dirty="0"/>
              <a:t>○</a:t>
            </a:r>
            <a:r>
              <a:rPr lang="en-US" altLang="ja-JP" dirty="0"/>
              <a:t>	</a:t>
            </a:r>
            <a:r>
              <a:rPr lang="ja-JP" altLang="en-US" dirty="0"/>
              <a:t>受付（うけつけ）・会計（かいけい）・診察（しんさつ）など、病院（びょういん）のスタッフと話（はな）すときに使（つか）うことができます。</a:t>
            </a:r>
            <a:endParaRPr lang="en-US" altLang="ja-JP" dirty="0"/>
          </a:p>
          <a:p>
            <a:pPr marL="361950" indent="-361950" algn="just"/>
            <a:r>
              <a:rPr lang="ja-JP" altLang="en-US" dirty="0"/>
              <a:t>○</a:t>
            </a:r>
            <a:r>
              <a:rPr lang="en-US" altLang="ja-JP" dirty="0"/>
              <a:t>	</a:t>
            </a:r>
            <a:r>
              <a:rPr lang="ja-JP" altLang="en-US" dirty="0"/>
              <a:t>お金（かね）は（①１回（かい）●円　②△分（ふん）まで◆円、△分（ふん）からは▲分</a:t>
            </a:r>
            <a:r>
              <a:rPr lang="ja-JP" altLang="en-US" dirty="0">
                <a:solidFill>
                  <a:srgbClr val="FF0000"/>
                </a:solidFill>
              </a:rPr>
              <a:t>（ふん）</a:t>
            </a:r>
            <a:r>
              <a:rPr lang="ja-JP" altLang="en-US" dirty="0"/>
              <a:t>で□円</a:t>
            </a:r>
            <a:r>
              <a:rPr lang="ja-JP" altLang="en-US" dirty="0">
                <a:solidFill>
                  <a:srgbClr val="FF0000"/>
                </a:solidFill>
              </a:rPr>
              <a:t>（えん）</a:t>
            </a:r>
            <a:r>
              <a:rPr lang="ja-JP" altLang="en-US" dirty="0"/>
              <a:t>　③無料（むりょう））です。</a:t>
            </a:r>
            <a:endParaRPr lang="en-US" altLang="ja-JP" dirty="0"/>
          </a:p>
          <a:p>
            <a:pPr marL="361950" indent="-361950" algn="just"/>
            <a:r>
              <a:rPr lang="ja-JP" altLang="en-US" dirty="0"/>
              <a:t>○  お金（かね）を、</a:t>
            </a:r>
            <a:r>
              <a:rPr lang="ja-JP" altLang="ja-JP" dirty="0"/>
              <a:t>会計</a:t>
            </a:r>
            <a:r>
              <a:rPr lang="ja-JP" altLang="en-US" dirty="0"/>
              <a:t>（かいけい）</a:t>
            </a:r>
            <a:r>
              <a:rPr lang="ja-JP" altLang="ja-JP" dirty="0"/>
              <a:t>の</a:t>
            </a:r>
            <a:r>
              <a:rPr lang="ja-JP" altLang="en-US" dirty="0"/>
              <a:t>ときにはらってください。</a:t>
            </a:r>
            <a:endParaRPr lang="en-US" altLang="ja-JP" dirty="0"/>
          </a:p>
        </p:txBody>
      </p:sp>
      <p:sp>
        <p:nvSpPr>
          <p:cNvPr id="9" name="角丸四角形 8"/>
          <p:cNvSpPr/>
          <p:nvPr/>
        </p:nvSpPr>
        <p:spPr>
          <a:xfrm>
            <a:off x="141529" y="6441690"/>
            <a:ext cx="3246120" cy="352424"/>
          </a:xfrm>
          <a:prstGeom prst="roundRect">
            <a:avLst/>
          </a:prstGeom>
          <a:solidFill>
            <a:srgbClr val="002060"/>
          </a:solidFill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2000" dirty="0"/>
              <a:t>注意点（ちゅうい）すること</a:t>
            </a:r>
            <a:endParaRPr kumimoji="1" lang="ja-JP" altLang="en-US" sz="2000" dirty="0"/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161056" y="6859004"/>
            <a:ext cx="6453185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61950" indent="-361950" algn="just"/>
            <a:r>
              <a:rPr lang="ja-JP" altLang="en-US" dirty="0"/>
              <a:t>○</a:t>
            </a:r>
            <a:r>
              <a:rPr lang="en-US" altLang="ja-JP" dirty="0"/>
              <a:t>	</a:t>
            </a:r>
            <a:r>
              <a:rPr lang="ja-JP" altLang="en-US" dirty="0"/>
              <a:t>電話通訳（でんわつうやく）はあなたが病院（びょういん）でみてもらうとき</a:t>
            </a:r>
            <a:r>
              <a:rPr lang="ja-JP" altLang="ja-JP" dirty="0"/>
              <a:t>の</a:t>
            </a:r>
            <a:r>
              <a:rPr lang="ja-JP" altLang="en-US" dirty="0"/>
              <a:t>サービス</a:t>
            </a:r>
            <a:r>
              <a:rPr lang="ja-JP" altLang="ja-JP" dirty="0"/>
              <a:t>で</a:t>
            </a:r>
            <a:r>
              <a:rPr lang="ja-JP" altLang="en-US" dirty="0"/>
              <a:t>す。</a:t>
            </a:r>
            <a:endParaRPr lang="en-US" altLang="ja-JP" dirty="0"/>
          </a:p>
          <a:p>
            <a:pPr marL="361950" indent="-361950" algn="just"/>
            <a:r>
              <a:rPr lang="ja-JP" altLang="en-US" dirty="0"/>
              <a:t>　 　病院（びょういん）でみてもらうとき以外（いがい）では使</a:t>
            </a:r>
            <a:r>
              <a:rPr lang="ja-JP" altLang="en-US" dirty="0">
                <a:solidFill>
                  <a:srgbClr val="FF0000"/>
                </a:solidFill>
              </a:rPr>
              <a:t>（つか）</a:t>
            </a:r>
            <a:r>
              <a:rPr lang="ja-JP" altLang="en-US" dirty="0"/>
              <a:t>えません。</a:t>
            </a:r>
          </a:p>
        </p:txBody>
      </p:sp>
      <p:sp>
        <p:nvSpPr>
          <p:cNvPr id="12" name="テキスト ボックス 11"/>
          <p:cNvSpPr txBox="1"/>
          <p:nvPr/>
        </p:nvSpPr>
        <p:spPr>
          <a:xfrm>
            <a:off x="141920" y="9121170"/>
            <a:ext cx="6555105" cy="7848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spcAft>
                <a:spcPts val="600"/>
              </a:spcAft>
            </a:pPr>
            <a:r>
              <a:rPr lang="ja-JP" altLang="en-US" sz="2000" dirty="0"/>
              <a:t>年（ねん）　　　　　月（がつ）　　　　日（にち）</a:t>
            </a:r>
            <a:endParaRPr lang="en-US" altLang="ja-JP" sz="2000" dirty="0"/>
          </a:p>
          <a:p>
            <a:r>
              <a:rPr lang="ja-JP" altLang="en-US" sz="2000" dirty="0"/>
              <a:t>　　　　　　　　　　　お名前（なまえ）　　　　　　　　　　　　　　　　　　　　　　　　　　　　</a:t>
            </a:r>
            <a:endParaRPr lang="en-US" altLang="ja-JP" sz="2000" dirty="0"/>
          </a:p>
        </p:txBody>
      </p:sp>
      <p:sp>
        <p:nvSpPr>
          <p:cNvPr id="2" name="角丸四角形 1"/>
          <p:cNvSpPr/>
          <p:nvPr/>
        </p:nvSpPr>
        <p:spPr>
          <a:xfrm>
            <a:off x="1154429" y="8530533"/>
            <a:ext cx="1395309" cy="56894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000" dirty="0"/>
              <a:t>はい</a:t>
            </a:r>
          </a:p>
        </p:txBody>
      </p:sp>
      <p:sp>
        <p:nvSpPr>
          <p:cNvPr id="11" name="角丸四角形 10"/>
          <p:cNvSpPr/>
          <p:nvPr/>
        </p:nvSpPr>
        <p:spPr>
          <a:xfrm>
            <a:off x="3991927" y="8530533"/>
            <a:ext cx="1395309" cy="568946"/>
          </a:xfrm>
          <a:prstGeom prst="roundRect">
            <a:avLst/>
          </a:prstGeom>
          <a:solidFill>
            <a:schemeClr val="accent3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000" dirty="0">
                <a:solidFill>
                  <a:schemeClr val="tx1"/>
                </a:solidFill>
              </a:rPr>
              <a:t>いいえ</a:t>
            </a:r>
          </a:p>
        </p:txBody>
      </p:sp>
      <p:sp>
        <p:nvSpPr>
          <p:cNvPr id="3" name="正方形/長方形 2"/>
          <p:cNvSpPr/>
          <p:nvPr/>
        </p:nvSpPr>
        <p:spPr>
          <a:xfrm>
            <a:off x="-34245" y="8191692"/>
            <a:ext cx="6858001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ja-JP" altLang="en-US" sz="2000" b="1" dirty="0"/>
              <a:t>電話通訳（でんわつうやく）サービスを使（つか）いますか？</a:t>
            </a:r>
            <a:endParaRPr lang="ja-JP" altLang="en-US" sz="2000" dirty="0"/>
          </a:p>
        </p:txBody>
      </p:sp>
      <p:sp>
        <p:nvSpPr>
          <p:cNvPr id="13" name="ホームベース 3">
            <a:extLst>
              <a:ext uri="{FF2B5EF4-FFF2-40B4-BE49-F238E27FC236}">
                <a16:creationId xmlns:a16="http://schemas.microsoft.com/office/drawing/2014/main" id="{F48A52E1-4757-4608-8ABC-8B909EEBCDD5}"/>
              </a:ext>
            </a:extLst>
          </p:cNvPr>
          <p:cNvSpPr/>
          <p:nvPr/>
        </p:nvSpPr>
        <p:spPr>
          <a:xfrm>
            <a:off x="-2764745" y="4626666"/>
            <a:ext cx="2730500" cy="983542"/>
          </a:xfrm>
          <a:prstGeom prst="homePlate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金額の部分は各医療機関にて設定の上、編集してください</a:t>
            </a:r>
          </a:p>
        </p:txBody>
      </p:sp>
    </p:spTree>
    <p:extLst>
      <p:ext uri="{BB962C8B-B14F-4D97-AF65-F5344CB8AC3E}">
        <p14:creationId xmlns:p14="http://schemas.microsoft.com/office/powerpoint/2010/main" val="352654920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 テーマ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000FF"/>
      </a:hlink>
      <a:folHlink>
        <a:srgbClr val="FF00FF"/>
      </a:folHlink>
    </a:clrScheme>
    <a:fontScheme name="Office テーマ">
      <a:majorFont>
        <a:latin typeface="Calibri"/>
        <a:ea typeface="Calibri"/>
        <a:cs typeface="Calibri"/>
      </a:majorFont>
      <a:minorFont>
        <a:latin typeface="Helvetica"/>
        <a:ea typeface="Helvetica"/>
        <a:cs typeface="Helvetica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ctr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j-lt"/>
            <a:ea typeface="+mj-ea"/>
            <a:cs typeface="+mj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t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j-lt"/>
            <a:ea typeface="+mj-ea"/>
            <a:cs typeface="+mj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2BDAE50DFFD0FA479344EA81F51943FB" ma:contentTypeVersion="2" ma:contentTypeDescription="新しいドキュメントを作成します。" ma:contentTypeScope="" ma:versionID="8446ae1cafaaef871f4ce3f8af46a9d7">
  <xsd:schema xmlns:xsd="http://www.w3.org/2001/XMLSchema" xmlns:xs="http://www.w3.org/2001/XMLSchema" xmlns:p="http://schemas.microsoft.com/office/2006/metadata/properties" xmlns:ns2="12ab0ed9-6fc6-41ee-b92c-b47ef73c9bc2" targetNamespace="http://schemas.microsoft.com/office/2006/metadata/properties" ma:root="true" ma:fieldsID="c6bbef5237369b3f94a7b5fdeb5148de" ns2:_="">
    <xsd:import namespace="12ab0ed9-6fc6-41ee-b92c-b47ef73c9bc2"/>
    <xsd:element name="properties">
      <xsd:complexType>
        <xsd:sequence>
          <xsd:element name="documentManagement">
            <xsd:complexType>
              <xsd:all>
                <xsd:element ref="ns2:SharedWithUsers" minOccurs="0"/>
                <xsd:element ref="ns2:SharedWithDetail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12ab0ed9-6fc6-41ee-b92c-b47ef73c9bc2" elementFormDefault="qualified">
    <xsd:import namespace="http://schemas.microsoft.com/office/2006/documentManagement/types"/>
    <xsd:import namespace="http://schemas.microsoft.com/office/infopath/2007/PartnerControls"/>
    <xsd:element name="SharedWithUsers" ma:index="8" nillable="true" ma:displayName="共有相手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9" nillable="true" ma:displayName="共有相手の詳細情報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425F3F0F-5881-4369-B4E7-7B00237FA521}"/>
</file>

<file path=customXml/itemProps2.xml><?xml version="1.0" encoding="utf-8"?>
<ds:datastoreItem xmlns:ds="http://schemas.openxmlformats.org/officeDocument/2006/customXml" ds:itemID="{1DF35CBD-4B5B-4CFA-8FAA-55BC6DF56684}"/>
</file>

<file path=customXml/itemProps3.xml><?xml version="1.0" encoding="utf-8"?>
<ds:datastoreItem xmlns:ds="http://schemas.openxmlformats.org/officeDocument/2006/customXml" ds:itemID="{187D0C5B-6970-455B-921D-75887EE17DD4}"/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</TotalTime>
  <Words>663</Words>
  <Application>Microsoft Office PowerPoint</Application>
  <PresentationFormat>A4 210 x 297 mm</PresentationFormat>
  <Paragraphs>43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テーマ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徳増 遥</dc:creator>
  <cp:lastModifiedBy>Aya Kitabeppu(BRICK's)</cp:lastModifiedBy>
  <cp:revision>4</cp:revision>
  <dcterms:modified xsi:type="dcterms:W3CDTF">2021-09-21T03:53:17Z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924dbb1d-991d-4bbd-aad5-33bac1d8ffaf_Enabled">
    <vt:lpwstr>true</vt:lpwstr>
  </property>
  <property fmtid="{D5CDD505-2E9C-101B-9397-08002B2CF9AE}" pid="3" name="MSIP_Label_924dbb1d-991d-4bbd-aad5-33bac1d8ffaf_SetDate">
    <vt:lpwstr>2021-07-27T11:27:44Z</vt:lpwstr>
  </property>
  <property fmtid="{D5CDD505-2E9C-101B-9397-08002B2CF9AE}" pid="4" name="MSIP_Label_924dbb1d-991d-4bbd-aad5-33bac1d8ffaf_Method">
    <vt:lpwstr>Standard</vt:lpwstr>
  </property>
  <property fmtid="{D5CDD505-2E9C-101B-9397-08002B2CF9AE}" pid="5" name="MSIP_Label_924dbb1d-991d-4bbd-aad5-33bac1d8ffaf_Name">
    <vt:lpwstr>924dbb1d-991d-4bbd-aad5-33bac1d8ffaf</vt:lpwstr>
  </property>
  <property fmtid="{D5CDD505-2E9C-101B-9397-08002B2CF9AE}" pid="6" name="MSIP_Label_924dbb1d-991d-4bbd-aad5-33bac1d8ffaf_SiteId">
    <vt:lpwstr>9652d7c2-1ccf-4940-8151-4a92bd474ed0</vt:lpwstr>
  </property>
  <property fmtid="{D5CDD505-2E9C-101B-9397-08002B2CF9AE}" pid="7" name="MSIP_Label_924dbb1d-991d-4bbd-aad5-33bac1d8ffaf_ActionId">
    <vt:lpwstr>319d137b-e72c-4ef0-a588-eb3cfecd6591</vt:lpwstr>
  </property>
  <property fmtid="{D5CDD505-2E9C-101B-9397-08002B2CF9AE}" pid="8" name="MSIP_Label_924dbb1d-991d-4bbd-aad5-33bac1d8ffaf_ContentBits">
    <vt:lpwstr>1</vt:lpwstr>
  </property>
  <property fmtid="{D5CDD505-2E9C-101B-9397-08002B2CF9AE}" pid="9" name="ContentTypeId">
    <vt:lpwstr>0x0101002BDAE50DFFD0FA479344EA81F51943FB</vt:lpwstr>
  </property>
</Properties>
</file>