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遠藤 舞" initials="遠藤" lastIdx="1" clrIdx="0">
    <p:extLst>
      <p:ext uri="{19B8F6BF-5375-455C-9EA6-DF929625EA0E}">
        <p15:presenceInfo xmlns:p15="http://schemas.microsoft.com/office/powerpoint/2012/main" userId="S-1-5-21-2829489348-1729669723-455057365-38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5F5095-3E0C-4DB5-8EA2-463B68E8C3A7}" v="318" dt="2021-07-13T23:40:20.3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2333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commentAuthors" Target="commentAuthors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255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143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933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5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02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651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61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89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123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18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59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07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52322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>
              <a:defRPr altLang="en-US" sz="2800" b="1">
                <a:solidFill>
                  <a:srgbClr val="002060"/>
                </a:solidFill>
                <a:ea typeface="ＭＳ Ｐゴシック"/>
              </a:defRPr>
            </a:pPr>
            <a:r>
              <a:rPr dirty="0" err="1"/>
              <a:t>টেলিফোন</a:t>
            </a:r>
            <a:r>
              <a:rPr dirty="0"/>
              <a:t> </a:t>
            </a:r>
            <a:r>
              <a:rPr dirty="0" err="1"/>
              <a:t>দোভাষী</a:t>
            </a:r>
            <a:r>
              <a:rPr dirty="0"/>
              <a:t> </a:t>
            </a:r>
            <a:r>
              <a:rPr dirty="0" err="1"/>
              <a:t>পরিষেবা</a:t>
            </a:r>
            <a:r>
              <a:rPr lang="en-AU" dirty="0"/>
              <a:t> </a:t>
            </a:r>
            <a:r>
              <a:rPr kumimoji="1" dirty="0" err="1"/>
              <a:t>সম্পর্কে</a:t>
            </a:r>
            <a:endParaRPr kumimoji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81" y="505948"/>
            <a:ext cx="6433185" cy="92333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>
              <a:defRPr altLang="en-US">
                <a:ea typeface="ＭＳ Ｐゴシック"/>
              </a:defRPr>
            </a:pPr>
            <a:r>
              <a:rPr kumimoji="1" dirty="0" err="1"/>
              <a:t>আপনি</a:t>
            </a:r>
            <a:r>
              <a:rPr kumimoji="1" lang="en-AU" dirty="0"/>
              <a:t> </a:t>
            </a:r>
            <a:r>
              <a:rPr dirty="0" err="1"/>
              <a:t>যখন</a:t>
            </a:r>
            <a:r>
              <a:rPr dirty="0"/>
              <a:t> </a:t>
            </a:r>
            <a:r>
              <a:rPr dirty="0" err="1"/>
              <a:t>হাসপাতালে</a:t>
            </a:r>
            <a:r>
              <a:rPr dirty="0"/>
              <a:t> </a:t>
            </a:r>
            <a:r>
              <a:rPr dirty="0" err="1"/>
              <a:t>চিকিৎসা</a:t>
            </a:r>
            <a:r>
              <a:rPr dirty="0"/>
              <a:t> </a:t>
            </a:r>
            <a:r>
              <a:rPr dirty="0" err="1"/>
              <a:t>নেন</a:t>
            </a:r>
            <a:r>
              <a:rPr dirty="0"/>
              <a:t> </a:t>
            </a:r>
            <a:r>
              <a:rPr dirty="0" err="1"/>
              <a:t>তখন</a:t>
            </a:r>
            <a:r>
              <a:rPr dirty="0"/>
              <a:t> </a:t>
            </a:r>
            <a:r>
              <a:rPr dirty="0" err="1"/>
              <a:t>আপনি</a:t>
            </a:r>
            <a:r>
              <a:rPr dirty="0"/>
              <a:t> "</a:t>
            </a:r>
            <a:r>
              <a:rPr dirty="0" err="1"/>
              <a:t>টেলিফোন</a:t>
            </a:r>
            <a:r>
              <a:rPr dirty="0"/>
              <a:t> </a:t>
            </a:r>
            <a:r>
              <a:rPr dirty="0" err="1"/>
              <a:t>দোভাষী</a:t>
            </a:r>
            <a:r>
              <a:rPr dirty="0"/>
              <a:t> </a:t>
            </a:r>
            <a:r>
              <a:rPr dirty="0" err="1"/>
              <a:t>পরিষেবা</a:t>
            </a:r>
            <a:r>
              <a:rPr dirty="0"/>
              <a:t>" </a:t>
            </a:r>
            <a:r>
              <a:rPr dirty="0" err="1"/>
              <a:t>ব্যবহার</a:t>
            </a:r>
            <a:r>
              <a:rPr dirty="0"/>
              <a:t> </a:t>
            </a:r>
            <a:r>
              <a:rPr dirty="0" err="1"/>
              <a:t>করতে</a:t>
            </a:r>
            <a:r>
              <a:rPr dirty="0"/>
              <a:t> </a:t>
            </a:r>
            <a:r>
              <a:rPr dirty="0" err="1"/>
              <a:t>পারেন</a:t>
            </a:r>
            <a:r>
              <a:rPr dirty="0"/>
              <a:t>। </a:t>
            </a:r>
            <a:endParaRPr lang="en-US" altLang="ja-JP" dirty="0">
              <a:ea typeface="ＭＳ Ｐゴシック"/>
            </a:endParaRPr>
          </a:p>
          <a:p>
            <a:pPr algn="just">
              <a:defRPr altLang="en-US">
                <a:ea typeface="ＭＳ Ｐゴシック"/>
              </a:defRPr>
            </a:pPr>
            <a:r>
              <a:rPr lang="bn-BD" dirty="0"/>
              <a:t>নি</a:t>
            </a:r>
            <a:r>
              <a:rPr dirty="0" err="1"/>
              <a:t>চে</a:t>
            </a:r>
            <a:r>
              <a:rPr dirty="0"/>
              <a:t> </a:t>
            </a:r>
            <a:r>
              <a:rPr dirty="0" err="1"/>
              <a:t>যা</a:t>
            </a:r>
            <a:r>
              <a:rPr dirty="0"/>
              <a:t> </a:t>
            </a:r>
            <a:r>
              <a:rPr dirty="0" err="1"/>
              <a:t>লেখা</a:t>
            </a:r>
            <a:r>
              <a:rPr dirty="0"/>
              <a:t> </a:t>
            </a:r>
            <a:r>
              <a:rPr dirty="0" err="1"/>
              <a:t>আছে</a:t>
            </a:r>
            <a:r>
              <a:rPr dirty="0"/>
              <a:t> </a:t>
            </a:r>
            <a:r>
              <a:rPr dirty="0" err="1"/>
              <a:t>তা</a:t>
            </a:r>
            <a:r>
              <a:rPr dirty="0"/>
              <a:t> </a:t>
            </a:r>
            <a:r>
              <a:rPr dirty="0" err="1"/>
              <a:t>নিশ্চিত</a:t>
            </a:r>
            <a:r>
              <a:rPr dirty="0"/>
              <a:t> </a:t>
            </a:r>
            <a:r>
              <a:rPr dirty="0" err="1"/>
              <a:t>করুন</a:t>
            </a:r>
            <a:r>
              <a:rPr dirty="0"/>
              <a:t>। </a:t>
            </a:r>
            <a:endParaRPr lang="en-US" altLang="ja-JP" dirty="0">
              <a:ea typeface="ＭＳ Ｐゴシック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41920" y="153131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 kumimoji="1" altLang="en-US" sz="2000">
                <a:ea typeface="ＭＳ Ｐゴシック"/>
              </a:defRPr>
            </a:pPr>
            <a:r>
              <a:rPr lang="bn-BD" dirty="0"/>
              <a:t>টেলিফোন দোভাষী পরিষেবার বিষয়বস্তু এবং ব্যবহারবিধি</a:t>
            </a:r>
            <a:endParaRPr lang="bn-BD" altLang="ja-JP" sz="2000" dirty="0">
              <a:ea typeface="ＭＳ Ｐゴシック"/>
              <a:cs typeface="Calibri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197937"/>
            <a:ext cx="6459905" cy="341632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61950" indent="-361950" algn="just">
              <a:defRPr>
                <a:ea typeface="ＭＳ Ｐゴシック"/>
              </a:defRPr>
            </a:pPr>
            <a:r>
              <a:rPr altLang="en-US" dirty="0"/>
              <a:t>○</a:t>
            </a:r>
            <a:r>
              <a:rPr altLang="en-US" dirty="0" err="1"/>
              <a:t>হাসপাতালের</a:t>
            </a:r>
            <a:r>
              <a:rPr altLang="en-US" dirty="0"/>
              <a:t> </a:t>
            </a:r>
            <a:r>
              <a:rPr altLang="en-US" dirty="0" err="1"/>
              <a:t>বাইরের</a:t>
            </a:r>
            <a:r>
              <a:rPr altLang="en-US" dirty="0"/>
              <a:t> </a:t>
            </a:r>
            <a:r>
              <a:rPr altLang="en-US" dirty="0" err="1"/>
              <a:t>দোভাষীর</a:t>
            </a:r>
            <a:r>
              <a:rPr altLang="en-US" dirty="0"/>
              <a:t> </a:t>
            </a:r>
            <a:r>
              <a:rPr altLang="en-US" dirty="0" err="1"/>
              <a:t>সাথে</a:t>
            </a:r>
            <a:r>
              <a:rPr altLang="en-US" dirty="0"/>
              <a:t> </a:t>
            </a:r>
            <a:r>
              <a:rPr altLang="en-US" dirty="0" err="1"/>
              <a:t>ফোনের</a:t>
            </a:r>
            <a:r>
              <a:rPr altLang="en-US" dirty="0"/>
              <a:t> </a:t>
            </a:r>
            <a:r>
              <a:rPr altLang="en-US" dirty="0" err="1"/>
              <a:t>মাধ্যমে</a:t>
            </a:r>
            <a:r>
              <a:rPr altLang="en-US" dirty="0"/>
              <a:t> </a:t>
            </a:r>
            <a:r>
              <a:rPr altLang="en-US" dirty="0" err="1"/>
              <a:t>সংযুক্ত</a:t>
            </a:r>
            <a:r>
              <a:rPr altLang="en-US" dirty="0"/>
              <a:t> </a:t>
            </a:r>
            <a:r>
              <a:rPr altLang="en-US" dirty="0" err="1"/>
              <a:t>করা</a:t>
            </a:r>
            <a:r>
              <a:rPr altLang="en-US" dirty="0"/>
              <a:t> </a:t>
            </a:r>
            <a:r>
              <a:rPr altLang="en-US" dirty="0" err="1"/>
              <a:t>হবে</a:t>
            </a:r>
            <a:r>
              <a:rPr altLang="en-US" dirty="0"/>
              <a:t>। </a:t>
            </a:r>
            <a:endParaRPr lang="en-US" altLang="ja-JP" dirty="0">
              <a:ea typeface="ＭＳ Ｐゴシック"/>
            </a:endParaRPr>
          </a:p>
          <a:p>
            <a:pPr marL="361950" indent="-361950" algn="just"/>
            <a:endParaRPr lang="ja-JP" altLang="en-US" dirty="0">
              <a:ea typeface="ＭＳ Ｐゴシック"/>
            </a:endParaRPr>
          </a:p>
          <a:p>
            <a:pPr marL="361950" indent="-361950" algn="just">
              <a:defRPr>
                <a:ea typeface="ＭＳ Ｐゴシック"/>
              </a:defRPr>
            </a:pPr>
            <a:r>
              <a:rPr altLang="en-US" dirty="0"/>
              <a:t>○</a:t>
            </a:r>
            <a:r>
              <a:rPr altLang="en-US" dirty="0" err="1"/>
              <a:t>দোভাষী</a:t>
            </a:r>
            <a:r>
              <a:rPr altLang="en-US" dirty="0"/>
              <a:t> </a:t>
            </a:r>
            <a:r>
              <a:rPr altLang="en-US" dirty="0" err="1"/>
              <a:t>আপনি</a:t>
            </a:r>
            <a:r>
              <a:rPr altLang="en-US" dirty="0"/>
              <a:t> </a:t>
            </a:r>
            <a:r>
              <a:rPr altLang="en-US" dirty="0" err="1"/>
              <a:t>কথাকে</a:t>
            </a:r>
            <a:r>
              <a:rPr altLang="en-US" dirty="0"/>
              <a:t> </a:t>
            </a:r>
            <a:r>
              <a:rPr altLang="en-US" dirty="0" err="1"/>
              <a:t>জাপানী</a:t>
            </a:r>
            <a:r>
              <a:rPr altLang="en-US" dirty="0"/>
              <a:t> </a:t>
            </a:r>
            <a:r>
              <a:rPr altLang="en-US" dirty="0" err="1"/>
              <a:t>ভাষায়</a:t>
            </a:r>
            <a:r>
              <a:rPr altLang="en-US" dirty="0"/>
              <a:t> </a:t>
            </a:r>
            <a:r>
              <a:rPr altLang="en-US" dirty="0" err="1"/>
              <a:t>অনুবাদ</a:t>
            </a:r>
            <a:r>
              <a:rPr altLang="en-US" dirty="0"/>
              <a:t> </a:t>
            </a:r>
            <a:r>
              <a:rPr altLang="en-US" dirty="0" err="1"/>
              <a:t>করবেন</a:t>
            </a:r>
            <a:r>
              <a:rPr altLang="en-US" dirty="0"/>
              <a:t> </a:t>
            </a:r>
            <a:r>
              <a:rPr altLang="en-US" dirty="0" err="1"/>
              <a:t>এবং</a:t>
            </a:r>
            <a:r>
              <a:rPr altLang="en-US" dirty="0"/>
              <a:t> </a:t>
            </a:r>
            <a:r>
              <a:rPr altLang="en-US" dirty="0" err="1"/>
              <a:t>হাসপাতালের</a:t>
            </a:r>
            <a:r>
              <a:rPr altLang="en-US" dirty="0"/>
              <a:t> </a:t>
            </a:r>
            <a:r>
              <a:rPr altLang="en-US" dirty="0" err="1"/>
              <a:t>কর্মীদের</a:t>
            </a:r>
            <a:r>
              <a:rPr altLang="en-US" dirty="0"/>
              <a:t> </a:t>
            </a:r>
            <a:r>
              <a:rPr altLang="en-US" dirty="0" err="1"/>
              <a:t>বলবেন</a:t>
            </a:r>
            <a:r>
              <a:rPr altLang="en-US" dirty="0"/>
              <a:t>। </a:t>
            </a:r>
            <a:r>
              <a:rPr altLang="en-US" dirty="0" err="1"/>
              <a:t>এছাড়াও</a:t>
            </a:r>
            <a:r>
              <a:rPr altLang="en-US" dirty="0"/>
              <a:t>, </a:t>
            </a:r>
            <a:r>
              <a:rPr altLang="en-US" dirty="0" err="1"/>
              <a:t>দোভাষী</a:t>
            </a:r>
            <a:r>
              <a:rPr altLang="en-US" dirty="0"/>
              <a:t> </a:t>
            </a:r>
            <a:r>
              <a:rPr altLang="en-US" dirty="0" err="1"/>
              <a:t>হাসপাতালের</a:t>
            </a:r>
            <a:r>
              <a:rPr altLang="en-US" dirty="0"/>
              <a:t> </a:t>
            </a:r>
            <a:r>
              <a:rPr altLang="en-US" dirty="0" err="1"/>
              <a:t>কর্মীদের</a:t>
            </a:r>
            <a:r>
              <a:rPr altLang="en-US" dirty="0"/>
              <a:t> </a:t>
            </a:r>
            <a:r>
              <a:rPr altLang="en-US" dirty="0" err="1"/>
              <a:t>কথাকে</a:t>
            </a:r>
            <a:r>
              <a:rPr altLang="en-US" dirty="0"/>
              <a:t> </a:t>
            </a:r>
            <a:r>
              <a:rPr altLang="en-US" dirty="0" err="1"/>
              <a:t>আপনাকে</a:t>
            </a:r>
            <a:r>
              <a:rPr altLang="en-US" dirty="0"/>
              <a:t> </a:t>
            </a:r>
            <a:r>
              <a:rPr altLang="en-US" dirty="0" err="1"/>
              <a:t>আপনার</a:t>
            </a:r>
            <a:r>
              <a:rPr altLang="en-US" dirty="0"/>
              <a:t> </a:t>
            </a:r>
            <a:r>
              <a:rPr altLang="en-US" dirty="0" err="1"/>
              <a:t>ভাষায়</a:t>
            </a:r>
            <a:r>
              <a:rPr altLang="en-US" dirty="0"/>
              <a:t> </a:t>
            </a:r>
            <a:r>
              <a:rPr altLang="en-US" dirty="0" err="1"/>
              <a:t>বলে</a:t>
            </a:r>
            <a:r>
              <a:rPr altLang="en-US" dirty="0"/>
              <a:t> </a:t>
            </a:r>
            <a:r>
              <a:rPr altLang="en-US" dirty="0" err="1"/>
              <a:t>দেবেন</a:t>
            </a:r>
            <a:r>
              <a:rPr altLang="en-US" dirty="0"/>
              <a:t>। </a:t>
            </a:r>
            <a:endParaRPr lang="en-US" altLang="ja-JP" dirty="0">
              <a:ea typeface="ＭＳ Ｐゴシック"/>
            </a:endParaRPr>
          </a:p>
          <a:p>
            <a:pPr marL="361950" indent="-361950" algn="just"/>
            <a:endParaRPr lang="ja-JP" altLang="en-US" dirty="0">
              <a:ea typeface="ＭＳ Ｐゴシック"/>
            </a:endParaRPr>
          </a:p>
          <a:p>
            <a:pPr marL="361950" indent="-361950" algn="just">
              <a:defRPr>
                <a:ea typeface="ＭＳ Ｐゴシック"/>
              </a:defRPr>
            </a:pPr>
            <a:r>
              <a:rPr altLang="en-US" dirty="0"/>
              <a:t>○</a:t>
            </a:r>
            <a:r>
              <a:rPr altLang="en-US" dirty="0" err="1"/>
              <a:t>অভ্যর্থনা</a:t>
            </a:r>
            <a:r>
              <a:rPr altLang="en-US" dirty="0"/>
              <a:t>, </a:t>
            </a:r>
            <a:r>
              <a:rPr altLang="en-US" dirty="0" err="1"/>
              <a:t>হিসাব</a:t>
            </a:r>
            <a:r>
              <a:rPr altLang="en-US" dirty="0"/>
              <a:t> </a:t>
            </a:r>
            <a:r>
              <a:rPr altLang="en-US" dirty="0" err="1"/>
              <a:t>পরিশোধ</a:t>
            </a:r>
            <a:r>
              <a:rPr altLang="en-US" dirty="0"/>
              <a:t> </a:t>
            </a:r>
            <a:r>
              <a:rPr altLang="en-US" dirty="0" err="1"/>
              <a:t>এবং</a:t>
            </a:r>
            <a:r>
              <a:rPr altLang="en-US" dirty="0"/>
              <a:t> </a:t>
            </a:r>
            <a:r>
              <a:rPr altLang="en-US" dirty="0" err="1"/>
              <a:t>মেডিক্যাল</a:t>
            </a:r>
            <a:r>
              <a:rPr altLang="en-US" dirty="0"/>
              <a:t> </a:t>
            </a:r>
            <a:r>
              <a:rPr altLang="en-US" dirty="0" err="1"/>
              <a:t>পরীক্ষার</a:t>
            </a:r>
            <a:r>
              <a:rPr altLang="en-US" dirty="0"/>
              <a:t> </a:t>
            </a:r>
            <a:r>
              <a:rPr altLang="en-US" dirty="0" err="1"/>
              <a:t>মতো</a:t>
            </a:r>
            <a:r>
              <a:rPr altLang="en-US" dirty="0"/>
              <a:t> </a:t>
            </a:r>
            <a:r>
              <a:rPr altLang="en-US" dirty="0" err="1"/>
              <a:t>হাসপাতালের</a:t>
            </a:r>
            <a:r>
              <a:rPr altLang="en-US" dirty="0"/>
              <a:t> </a:t>
            </a:r>
            <a:r>
              <a:rPr altLang="en-US" dirty="0" err="1"/>
              <a:t>কর্মীদের</a:t>
            </a:r>
            <a:r>
              <a:rPr altLang="en-US" dirty="0"/>
              <a:t> </a:t>
            </a:r>
            <a:r>
              <a:rPr altLang="en-US" dirty="0" err="1"/>
              <a:t>সাথে</a:t>
            </a:r>
            <a:r>
              <a:rPr altLang="en-US" dirty="0"/>
              <a:t> </a:t>
            </a:r>
            <a:r>
              <a:rPr altLang="en-US" dirty="0" err="1"/>
              <a:t>কথা</a:t>
            </a:r>
            <a:r>
              <a:rPr altLang="en-US" dirty="0"/>
              <a:t> </a:t>
            </a:r>
            <a:r>
              <a:rPr altLang="en-US" dirty="0" err="1"/>
              <a:t>বলার</a:t>
            </a:r>
            <a:r>
              <a:rPr altLang="en-US" dirty="0"/>
              <a:t> </a:t>
            </a:r>
            <a:r>
              <a:rPr altLang="en-US" dirty="0" err="1"/>
              <a:t>সময়</a:t>
            </a:r>
            <a:r>
              <a:rPr altLang="en-US" dirty="0"/>
              <a:t> </a:t>
            </a:r>
            <a:r>
              <a:rPr altLang="en-US" dirty="0" err="1"/>
              <a:t>এই</a:t>
            </a:r>
            <a:r>
              <a:rPr altLang="en-US" dirty="0"/>
              <a:t> </a:t>
            </a:r>
            <a:r>
              <a:rPr altLang="en-US" dirty="0" err="1"/>
              <a:t>সেবাটি</a:t>
            </a:r>
            <a:r>
              <a:rPr altLang="en-US" dirty="0"/>
              <a:t> </a:t>
            </a:r>
            <a:r>
              <a:rPr altLang="en-US" dirty="0" err="1"/>
              <a:t>ব্যবহার</a:t>
            </a:r>
            <a:r>
              <a:rPr altLang="en-US" dirty="0"/>
              <a:t> </a:t>
            </a:r>
            <a:r>
              <a:rPr altLang="en-US" dirty="0" err="1"/>
              <a:t>করা</a:t>
            </a:r>
            <a:r>
              <a:rPr altLang="en-US" dirty="0"/>
              <a:t> </a:t>
            </a:r>
            <a:r>
              <a:rPr altLang="en-US" dirty="0" err="1"/>
              <a:t>যেতে</a:t>
            </a:r>
            <a:r>
              <a:rPr altLang="en-US" dirty="0"/>
              <a:t> </a:t>
            </a:r>
            <a:r>
              <a:rPr altLang="en-US" dirty="0" err="1"/>
              <a:t>পারে</a:t>
            </a:r>
            <a:r>
              <a:rPr altLang="en-US" dirty="0"/>
              <a:t>। </a:t>
            </a:r>
            <a:endParaRPr lang="en-US" altLang="ja-JP" dirty="0">
              <a:ea typeface="ＭＳ Ｐゴシック"/>
              <a:cs typeface="Calibri"/>
            </a:endParaRPr>
          </a:p>
          <a:p>
            <a:pPr marL="361950" indent="-361950" algn="just"/>
            <a:endParaRPr lang="ja-JP" altLang="en-US" dirty="0">
              <a:ea typeface="ＭＳ Ｐゴシック"/>
              <a:cs typeface="Calibri"/>
            </a:endParaRPr>
          </a:p>
          <a:p>
            <a:pPr marL="361950" indent="-361950" algn="just">
              <a:defRPr>
                <a:ea typeface="ＭＳ Ｐゴシック"/>
              </a:defRPr>
            </a:pPr>
            <a:r>
              <a:rPr altLang="en-US" dirty="0"/>
              <a:t>○</a:t>
            </a:r>
            <a:r>
              <a:rPr altLang="en-US" dirty="0" err="1"/>
              <a:t>মূল্য</a:t>
            </a:r>
            <a:r>
              <a:rPr altLang="en-US" dirty="0"/>
              <a:t> ((1) </a:t>
            </a:r>
            <a:r>
              <a:rPr altLang="en-US" dirty="0" err="1"/>
              <a:t>একবার</a:t>
            </a:r>
            <a:r>
              <a:rPr altLang="en-US" dirty="0"/>
              <a:t> ● </a:t>
            </a:r>
            <a:r>
              <a:rPr altLang="en-US" dirty="0" err="1"/>
              <a:t>ইয়েন</a:t>
            </a:r>
            <a:r>
              <a:rPr altLang="en-US" dirty="0"/>
              <a:t> (2) △ </a:t>
            </a:r>
            <a:r>
              <a:rPr altLang="en-US" dirty="0" err="1"/>
              <a:t>মিনিট</a:t>
            </a:r>
            <a:r>
              <a:rPr altLang="en-US" dirty="0"/>
              <a:t> </a:t>
            </a:r>
            <a:r>
              <a:rPr altLang="en-US" dirty="0" err="1"/>
              <a:t>পর্যন্ত</a:t>
            </a:r>
            <a:r>
              <a:rPr altLang="en-US" dirty="0"/>
              <a:t>◆ </a:t>
            </a:r>
            <a:r>
              <a:rPr altLang="en-US" dirty="0" err="1"/>
              <a:t>ইয়েন</a:t>
            </a:r>
            <a:r>
              <a:rPr altLang="en-US" dirty="0"/>
              <a:t>, △ </a:t>
            </a:r>
            <a:r>
              <a:rPr altLang="en-US" dirty="0" err="1"/>
              <a:t>মিনিট</a:t>
            </a:r>
            <a:r>
              <a:rPr altLang="en-US" dirty="0"/>
              <a:t> </a:t>
            </a:r>
            <a:r>
              <a:rPr altLang="en-US" dirty="0" err="1"/>
              <a:t>থেকে</a:t>
            </a:r>
            <a:r>
              <a:rPr altLang="en-US" dirty="0"/>
              <a:t> ▲ </a:t>
            </a:r>
            <a:r>
              <a:rPr altLang="en-US" dirty="0" err="1"/>
              <a:t>মিনিট</a:t>
            </a:r>
            <a:r>
              <a:rPr altLang="en-US" dirty="0"/>
              <a:t> □ </a:t>
            </a:r>
            <a:r>
              <a:rPr altLang="en-US" dirty="0" err="1"/>
              <a:t>ইয়েন</a:t>
            </a:r>
            <a:r>
              <a:rPr altLang="en-US" dirty="0"/>
              <a:t> (3) </a:t>
            </a:r>
            <a:r>
              <a:rPr altLang="en-US" dirty="0" err="1"/>
              <a:t>বিনামূল্যে</a:t>
            </a:r>
            <a:r>
              <a:rPr altLang="en-US" dirty="0"/>
              <a:t>)। </a:t>
            </a:r>
            <a:endParaRPr lang="en-US" altLang="ja-JP" dirty="0">
              <a:ea typeface="ＭＳ Ｐゴシック"/>
              <a:cs typeface="Calibri"/>
            </a:endParaRPr>
          </a:p>
          <a:p>
            <a:pPr marL="361950" indent="-361950" algn="just"/>
            <a:endParaRPr lang="ja-JP" altLang="en-US" dirty="0">
              <a:ea typeface="ＭＳ Ｐゴシック"/>
            </a:endParaRPr>
          </a:p>
          <a:p>
            <a:pPr marL="361950" indent="-361950" algn="just">
              <a:defRPr>
                <a:ea typeface="ＭＳ Ｐゴシック"/>
              </a:defRPr>
            </a:pPr>
            <a:r>
              <a:rPr altLang="en-US" dirty="0"/>
              <a:t>○ </a:t>
            </a:r>
            <a:r>
              <a:rPr altLang="en-US" dirty="0" err="1"/>
              <a:t>মূল্য</a:t>
            </a:r>
            <a:r>
              <a:rPr altLang="en-US" dirty="0"/>
              <a:t> </a:t>
            </a:r>
            <a:r>
              <a:rPr altLang="ja-JP" dirty="0" err="1"/>
              <a:t>হিসাব</a:t>
            </a:r>
            <a:r>
              <a:rPr altLang="ja-JP" dirty="0"/>
              <a:t> </a:t>
            </a:r>
            <a:r>
              <a:rPr altLang="ja-JP" dirty="0" err="1"/>
              <a:t>পরিশোধের</a:t>
            </a:r>
            <a:r>
              <a:rPr lang="bn-BD" altLang="ja-JP" dirty="0"/>
              <a:t> </a:t>
            </a:r>
            <a:r>
              <a:rPr altLang="en-US" dirty="0" err="1"/>
              <a:t>সময়</a:t>
            </a:r>
            <a:r>
              <a:rPr altLang="en-US" dirty="0"/>
              <a:t> </a:t>
            </a:r>
            <a:r>
              <a:rPr altLang="en-US" dirty="0" err="1"/>
              <a:t>আদায়</a:t>
            </a:r>
            <a:r>
              <a:rPr altLang="en-US" dirty="0"/>
              <a:t> </a:t>
            </a:r>
            <a:r>
              <a:rPr altLang="en-US" dirty="0" err="1"/>
              <a:t>করুন</a:t>
            </a:r>
            <a:r>
              <a:rPr altLang="en-US" dirty="0"/>
              <a:t>। </a:t>
            </a:r>
            <a:endParaRPr lang="en-US" altLang="ja-JP" dirty="0">
              <a:ea typeface="ＭＳ Ｐゴシック"/>
              <a:cs typeface="Calibri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41529" y="678646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 altLang="en-US" sz="2000">
                <a:ea typeface="ＭＳ Ｐゴシック"/>
              </a:defRPr>
            </a:pPr>
            <a:r>
              <a:t>লক্ষণীয়: </a:t>
            </a:r>
            <a:endParaRPr kumimoji="1" lang="ja-JP" altLang="en-US" sz="2000">
              <a:ea typeface="ＭＳ Ｐゴシック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7203774"/>
            <a:ext cx="6453185" cy="6463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61950" indent="-361950" algn="just">
              <a:defRPr>
                <a:ea typeface="ＭＳ Ｐゴシック"/>
              </a:defRPr>
            </a:pPr>
            <a:r>
              <a:rPr altLang="en-US" dirty="0"/>
              <a:t>○</a:t>
            </a:r>
            <a:r>
              <a:rPr altLang="en-US" dirty="0" err="1"/>
              <a:t>টেলিফোনে</a:t>
            </a:r>
            <a:r>
              <a:rPr altLang="en-US" dirty="0"/>
              <a:t> </a:t>
            </a:r>
            <a:r>
              <a:rPr altLang="en-US" dirty="0" err="1"/>
              <a:t>দোভাষী</a:t>
            </a:r>
            <a:r>
              <a:rPr altLang="en-US" dirty="0"/>
              <a:t> </a:t>
            </a:r>
            <a:r>
              <a:rPr altLang="en-US" dirty="0" err="1"/>
              <a:t>পরিষেবা</a:t>
            </a:r>
            <a:r>
              <a:rPr altLang="en-US" dirty="0"/>
              <a:t> </a:t>
            </a:r>
            <a:r>
              <a:rPr altLang="en-US" dirty="0" err="1"/>
              <a:t>যখন</a:t>
            </a:r>
            <a:r>
              <a:rPr altLang="en-US" dirty="0"/>
              <a:t> </a:t>
            </a:r>
            <a:r>
              <a:rPr altLang="en-US" dirty="0" err="1"/>
              <a:t>আপনি</a:t>
            </a:r>
            <a:r>
              <a:rPr altLang="en-US" dirty="0"/>
              <a:t> </a:t>
            </a:r>
            <a:r>
              <a:rPr altLang="en-US" dirty="0" err="1"/>
              <a:t>হাসপাতালে</a:t>
            </a:r>
            <a:r>
              <a:rPr altLang="en-US" dirty="0"/>
              <a:t> </a:t>
            </a:r>
            <a:r>
              <a:rPr altLang="en-US" dirty="0" err="1"/>
              <a:t>চিকিৎসা</a:t>
            </a:r>
            <a:r>
              <a:rPr altLang="en-US" dirty="0"/>
              <a:t> </a:t>
            </a:r>
            <a:r>
              <a:rPr altLang="en-US" dirty="0" err="1"/>
              <a:t>নেন</a:t>
            </a:r>
            <a:r>
              <a:rPr lang="bn-BD" altLang="en-US" dirty="0"/>
              <a:t> </a:t>
            </a:r>
            <a:r>
              <a:rPr altLang="ja-JP" dirty="0" err="1"/>
              <a:t>তখনেরজন্য</a:t>
            </a:r>
            <a:r>
              <a:rPr altLang="en-US" dirty="0"/>
              <a:t>। </a:t>
            </a:r>
            <a:endParaRPr lang="en-US" altLang="ja-JP" dirty="0">
              <a:ea typeface="ＭＳ Ｐゴシック"/>
            </a:endParaRPr>
          </a:p>
          <a:p>
            <a:pPr marL="361950" indent="-361950" algn="just">
              <a:defRPr altLang="en-US">
                <a:ea typeface="ＭＳ Ｐゴシック"/>
              </a:defRPr>
            </a:pPr>
            <a:r>
              <a:rPr dirty="0" err="1"/>
              <a:t>হাসপাতালে</a:t>
            </a:r>
            <a:r>
              <a:rPr dirty="0"/>
              <a:t> </a:t>
            </a:r>
            <a:r>
              <a:rPr dirty="0" err="1"/>
              <a:t>চিকিৎসা</a:t>
            </a:r>
            <a:r>
              <a:rPr dirty="0"/>
              <a:t> </a:t>
            </a:r>
            <a:r>
              <a:rPr dirty="0" err="1"/>
              <a:t>নেয়ার</a:t>
            </a:r>
            <a:r>
              <a:rPr dirty="0"/>
              <a:t> </a:t>
            </a:r>
            <a:r>
              <a:rPr dirty="0" err="1"/>
              <a:t>বাইরে</a:t>
            </a:r>
            <a:r>
              <a:rPr dirty="0"/>
              <a:t> </a:t>
            </a:r>
            <a:r>
              <a:rPr dirty="0" err="1"/>
              <a:t>ব্যবহার</a:t>
            </a:r>
            <a:r>
              <a:rPr dirty="0"/>
              <a:t> </a:t>
            </a:r>
            <a:r>
              <a:rPr dirty="0" err="1"/>
              <a:t>করা</a:t>
            </a:r>
            <a:r>
              <a:rPr dirty="0"/>
              <a:t> </a:t>
            </a:r>
            <a:r>
              <a:rPr dirty="0" err="1"/>
              <a:t>যাবেনা</a:t>
            </a:r>
            <a:r>
              <a:rPr dirty="0"/>
              <a:t>। </a:t>
            </a:r>
            <a:endParaRPr lang="ja-JP" altLang="en-US" dirty="0">
              <a:ea typeface="ＭＳ Ｐゴシック"/>
              <a:cs typeface="Calibri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21170"/>
            <a:ext cx="6555105" cy="78483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spcAft>
                <a:spcPts val="600"/>
              </a:spcAft>
              <a:defRPr altLang="en-US" sz="2000">
                <a:ea typeface="ＭＳ Ｐゴシック"/>
              </a:defRPr>
            </a:pPr>
            <a:r>
              <a:rPr lang="bn-BD"/>
              <a:t>                   </a:t>
            </a:r>
            <a:r>
              <a:t>তারিখ</a:t>
            </a:r>
            <a:endParaRPr lang="en-US" altLang="ja-JP" sz="2000" dirty="0">
              <a:ea typeface="ＭＳ Ｐゴシック"/>
            </a:endParaRPr>
          </a:p>
          <a:p>
            <a:pPr>
              <a:defRPr altLang="en-US" sz="2000">
                <a:ea typeface="ＭＳ Ｐゴシック"/>
              </a:defRPr>
            </a:pPr>
            <a:r>
              <a:rPr lang="bn-BD" dirty="0"/>
              <a:t>                   </a:t>
            </a:r>
            <a:r>
              <a:rPr dirty="0" err="1"/>
              <a:t>আপনার</a:t>
            </a:r>
            <a:r>
              <a:rPr dirty="0"/>
              <a:t> </a:t>
            </a:r>
            <a:r>
              <a:rPr dirty="0" err="1"/>
              <a:t>নাম</a:t>
            </a:r>
            <a:r>
              <a:rPr dirty="0"/>
              <a:t> </a:t>
            </a:r>
            <a:endParaRPr lang="en-US" altLang="ja-JP" sz="2000" dirty="0">
              <a:ea typeface="ＭＳ Ｐゴシック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154429" y="85305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kumimoji="1" altLang="en-US" sz="2000"/>
            </a:pPr>
            <a:r>
              <a:t>হ্যাঁ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991927" y="85305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kumimoji="1" altLang="en-US" sz="2000">
                <a:solidFill>
                  <a:schemeClr val="tx1"/>
                </a:solidFill>
              </a:defRPr>
            </a:pPr>
            <a:r>
              <a:t>না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-34245" y="8191692"/>
            <a:ext cx="6858001" cy="4001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defRPr altLang="en-US" sz="2000" b="1">
                <a:ea typeface="ＭＳ Ｐゴシック"/>
              </a:defRPr>
            </a:pPr>
            <a:r>
              <a:t>আপনি কি টেলিফোনের দোভাষী  পরিষেবা ব্যবহার করতে চান? </a:t>
            </a:r>
            <a:endParaRPr lang="ja-JP" altLang="en-US" sz="2000">
              <a:ea typeface="ＭＳ Ｐゴシック"/>
            </a:endParaRPr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73AC4BBD-D410-4E39-9E0B-924A6D268774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526549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002060"/>
                </a:solidFill>
              </a:rPr>
              <a:t>電話通訳（でんわつうやく）サービス</a:t>
            </a:r>
            <a:r>
              <a:rPr kumimoji="1" lang="ja-JP" altLang="en-US" sz="2800" b="1" dirty="0">
                <a:solidFill>
                  <a:srgbClr val="002060"/>
                </a:solidFill>
              </a:rPr>
              <a:t>について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81" y="505948"/>
            <a:ext cx="6433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dirty="0"/>
              <a:t>　あなた</a:t>
            </a:r>
            <a:r>
              <a:rPr lang="ja-JP" altLang="en-US" dirty="0"/>
              <a:t>が病院（びょういん）でみてもらうときに、「電話通訳（でんわつうやく）サービス」を使（つか）うことができます。</a:t>
            </a:r>
            <a:endParaRPr lang="en-US" altLang="ja-JP" dirty="0"/>
          </a:p>
          <a:p>
            <a:pPr algn="just"/>
            <a:r>
              <a:rPr lang="ja-JP" altLang="en-US" dirty="0"/>
              <a:t>　下（した）に書（か）いてあることを確認（かくにん）してください。</a:t>
            </a:r>
            <a:endParaRPr lang="en-US" altLang="ja-JP" dirty="0"/>
          </a:p>
        </p:txBody>
      </p:sp>
      <p:sp>
        <p:nvSpPr>
          <p:cNvPr id="7" name="角丸四角形 6"/>
          <p:cNvSpPr/>
          <p:nvPr/>
        </p:nvSpPr>
        <p:spPr>
          <a:xfrm>
            <a:off x="141920" y="165123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電話通訳（でんわつうやく）サービスの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内容（ないよう）と使（つか）い方（かた）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317857"/>
            <a:ext cx="64599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電話（でんわ）を病院（びょういん）の外（そと）にいる通訳（つうやく）につなぎます。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通訳（つうやく）が、あなたが話（はな）すことを日本語（にほんご）にして、病院（びょういん）のスタッフに伝（つた）えます。また、病院（びょういん）のスタッフが話（はな）すことを、通訳（つうやく）があなたの言葉（ことば）にして、あなたに伝（つた）え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受付（うけつけ）・会計（かいけい）・診察（しんさつ）など、病院（びょういん）のスタッフと話（はな）すときに使（つか）うことができます。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お金（かね）は（①１回（かい）●円　②△分（ふん）まで◆円、△分（ふん）からは▲分</a:t>
            </a:r>
            <a:r>
              <a:rPr lang="ja-JP" altLang="en-US" dirty="0">
                <a:solidFill>
                  <a:srgbClr val="FF0000"/>
                </a:solidFill>
              </a:rPr>
              <a:t>（ふん）</a:t>
            </a:r>
            <a:r>
              <a:rPr lang="ja-JP" altLang="en-US" dirty="0"/>
              <a:t>で□円</a:t>
            </a:r>
            <a:r>
              <a:rPr lang="ja-JP" altLang="en-US" dirty="0">
                <a:solidFill>
                  <a:srgbClr val="FF0000"/>
                </a:solidFill>
              </a:rPr>
              <a:t>（えん）</a:t>
            </a:r>
            <a:r>
              <a:rPr lang="ja-JP" altLang="en-US" dirty="0"/>
              <a:t>　③無料（むりょう））です。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  お金（かね）を、</a:t>
            </a:r>
            <a:r>
              <a:rPr lang="ja-JP" altLang="ja-JP" dirty="0"/>
              <a:t>会計</a:t>
            </a:r>
            <a:r>
              <a:rPr lang="ja-JP" altLang="en-US" dirty="0"/>
              <a:t>（かいけい）</a:t>
            </a:r>
            <a:r>
              <a:rPr lang="ja-JP" altLang="ja-JP" dirty="0"/>
              <a:t>の</a:t>
            </a:r>
            <a:r>
              <a:rPr lang="ja-JP" altLang="en-US" dirty="0"/>
              <a:t>ときにはらってください。</a:t>
            </a:r>
            <a:endParaRPr lang="en-US" altLang="ja-JP" dirty="0"/>
          </a:p>
        </p:txBody>
      </p:sp>
      <p:sp>
        <p:nvSpPr>
          <p:cNvPr id="9" name="角丸四角形 8"/>
          <p:cNvSpPr/>
          <p:nvPr/>
        </p:nvSpPr>
        <p:spPr>
          <a:xfrm>
            <a:off x="141529" y="644169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/>
              <a:t>注意点（ちゅうい）すること</a:t>
            </a:r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6859004"/>
            <a:ext cx="64531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電話通訳（でんわつうやく）はあなたが病院（びょういん）でみてもらうとき</a:t>
            </a:r>
            <a:r>
              <a:rPr lang="ja-JP" altLang="ja-JP" dirty="0"/>
              <a:t>の</a:t>
            </a:r>
            <a:r>
              <a:rPr lang="ja-JP" altLang="en-US" dirty="0"/>
              <a:t>サービス</a:t>
            </a:r>
            <a:r>
              <a:rPr lang="ja-JP" altLang="ja-JP" dirty="0"/>
              <a:t>で</a:t>
            </a:r>
            <a:r>
              <a:rPr lang="ja-JP" altLang="en-US" dirty="0"/>
              <a:t>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　 　病院（びょういん）でみてもらうとき以外（いがい）では使</a:t>
            </a:r>
            <a:r>
              <a:rPr lang="ja-JP" altLang="en-US" dirty="0">
                <a:solidFill>
                  <a:srgbClr val="FF0000"/>
                </a:solidFill>
              </a:rPr>
              <a:t>（つか）</a:t>
            </a:r>
            <a:r>
              <a:rPr lang="ja-JP" altLang="en-US" dirty="0"/>
              <a:t>えません。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21170"/>
            <a:ext cx="655510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ja-JP" altLang="en-US" sz="2000" dirty="0"/>
              <a:t>年（ねん）　　　　　月（がつ）　　　　日（にち）</a:t>
            </a:r>
            <a:endParaRPr lang="en-US" altLang="ja-JP" sz="2000" dirty="0"/>
          </a:p>
          <a:p>
            <a:r>
              <a:rPr lang="ja-JP" altLang="en-US" sz="2000" dirty="0"/>
              <a:t>　　　　　　　　　　　お名前（なまえ）　　　　　　　　　　　　　　　　　　　　　　　　　　　　</a:t>
            </a:r>
            <a:endParaRPr lang="en-US" altLang="ja-JP" sz="2000" dirty="0"/>
          </a:p>
        </p:txBody>
      </p:sp>
      <p:sp>
        <p:nvSpPr>
          <p:cNvPr id="2" name="角丸四角形 1"/>
          <p:cNvSpPr/>
          <p:nvPr/>
        </p:nvSpPr>
        <p:spPr>
          <a:xfrm>
            <a:off x="1154429" y="85305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はい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991927" y="85305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いいえ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-34245" y="8191692"/>
            <a:ext cx="6858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/>
              <a:t>電話通訳（でんわつうやく）サービスを使（つか）いますか？</a:t>
            </a:r>
            <a:endParaRPr lang="ja-JP" altLang="en-US" sz="2000" dirty="0"/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8DF03967-E947-40D3-8BE4-002E61B0C2BA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059486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BDAE50DFFD0FA479344EA81F51943FB" ma:contentTypeVersion="2" ma:contentTypeDescription="新しいドキュメントを作成します。" ma:contentTypeScope="" ma:versionID="8446ae1cafaaef871f4ce3f8af46a9d7">
  <xsd:schema xmlns:xsd="http://www.w3.org/2001/XMLSchema" xmlns:xs="http://www.w3.org/2001/XMLSchema" xmlns:p="http://schemas.microsoft.com/office/2006/metadata/properties" xmlns:ns2="12ab0ed9-6fc6-41ee-b92c-b47ef73c9bc2" targetNamespace="http://schemas.microsoft.com/office/2006/metadata/properties" ma:root="true" ma:fieldsID="c6bbef5237369b3f94a7b5fdeb5148de" ns2:_="">
    <xsd:import namespace="12ab0ed9-6fc6-41ee-b92c-b47ef73c9bc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ab0ed9-6fc6-41ee-b92c-b47ef73c9bc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A24C46A-2F0E-400A-A74B-0E8EF76CEF7B}"/>
</file>

<file path=customXml/itemProps2.xml><?xml version="1.0" encoding="utf-8"?>
<ds:datastoreItem xmlns:ds="http://schemas.openxmlformats.org/officeDocument/2006/customXml" ds:itemID="{4DF6DA8A-E4CC-4AB0-A773-004C3A1CE009}"/>
</file>

<file path=customXml/itemProps3.xml><?xml version="1.0" encoding="utf-8"?>
<ds:datastoreItem xmlns:ds="http://schemas.openxmlformats.org/officeDocument/2006/customXml" ds:itemID="{6D1E272A-0B0E-415D-B749-B2BD0882E1A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707</TotalTime>
  <Words>609</Words>
  <Application>Microsoft Office PowerPoint</Application>
  <PresentationFormat>A4 210 x 297 mm</PresentationFormat>
  <Paragraphs>41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北別府 彩</dc:creator>
  <cp:lastModifiedBy>Aya Kitabeppu(BRICK's)</cp:lastModifiedBy>
  <cp:revision>82</cp:revision>
  <cp:lastPrinted>2021-04-05T11:53:37Z</cp:lastPrinted>
  <dcterms:created xsi:type="dcterms:W3CDTF">2021-04-05T11:12:35Z</dcterms:created>
  <dcterms:modified xsi:type="dcterms:W3CDTF">2021-09-21T03:55:33Z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0x0101002BDAE50DFFD0FA479344EA81F51943FB</vt:lpwstr>
  </property>
</Properties>
</file>