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58" r:id="rId1"/>
  </p:sldMasterIdLst>
  <p:notesMasterIdLst>
    <p:notesMasterId r:id="rId4"/>
  </p:notesMasterIdLst>
  <p:sldIdLst>
    <p:sldId id="259" r:id="rId2"/>
    <p:sldId id="258" r:id="rId3"/>
  </p:sldIdLst>
  <p:sldSz cx="6858000" cy="9906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62"/>
  </p:normalViewPr>
  <p:slideViewPr>
    <p:cSldViewPr>
      <p:cViewPr>
        <p:scale>
          <a:sx n="60" d="100"/>
          <a:sy n="60" d="100"/>
        </p:scale>
        <p:origin x="1888" y="-72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-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78393368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55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466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125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56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046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843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146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001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11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656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016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C5267-4EAF-4614-9D55-3D1BB50CF71E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829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8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SimSun" panose="02010600030101010101" pitchFamily="2" charset="-122"/>
                <a:cs typeface="+mn-cs"/>
              </a:rPr>
              <a:t>关于电话翻译服务</a:t>
            </a:r>
            <a:endParaRPr kumimoji="1" lang="ja-JP" altLang="en-US" sz="2800" b="1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2407" y="706269"/>
            <a:ext cx="6433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　</a:t>
            </a:r>
            <a:r>
              <a:rPr kumimoji="1" lang="zh-CN" altLang="en-US" kern="12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您在医院就诊时，可使用“电话翻译服务”。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　</a:t>
            </a: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请确认以下内容。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电话翻译服务的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内容</a:t>
            </a:r>
            <a:r>
              <a:rPr kumimoji="1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和使用方法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576736"/>
            <a:ext cx="645990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kumimoji="1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院方将通过电话连线外部翻译人员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	 </a:t>
            </a: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翻译人员会把您说的话翻译成日语，告诉医院的工作人员。</a:t>
            </a:r>
            <a:r>
              <a:rPr kumimoji="1" lang="zh-CN" altLang="en-US" kern="12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也会把医院工作人员说的话翻译成您的语言，然后告诉您。</a:t>
            </a:r>
            <a:endParaRPr kumimoji="1" lang="en-US" altLang="zh-CN" kern="1200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挂号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・</a:t>
            </a:r>
            <a:r>
              <a:rPr kumimoji="1" lang="zh-CN" altLang="en-US" kern="12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结算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・</a:t>
            </a: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诊察等，跟医院的工作人员说话的场合，</a:t>
            </a:r>
            <a:endParaRPr kumimoji="1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kern="12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　 </a:t>
            </a: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都可使用此服务。</a:t>
            </a:r>
            <a:endParaRPr kumimoji="1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翻译费用为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（①１</a:t>
            </a: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次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●</a:t>
            </a: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日元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　②△</a:t>
            </a: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分钟内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◆</a:t>
            </a: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日元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、</a:t>
            </a: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从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△</a:t>
            </a:r>
            <a:r>
              <a:rPr kumimoji="1" lang="zh-CN" altLang="en-US" kern="12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分钟开始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▲分</a:t>
            </a: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钟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□</a:t>
            </a: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日元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　③</a:t>
            </a: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免费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）。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○ </a:t>
            </a: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请您在结算时</a:t>
            </a:r>
            <a:r>
              <a:rPr kumimoji="1" lang="zh-CN" altLang="en-US" kern="12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支付</a:t>
            </a: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翻译费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注意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970965"/>
            <a:ext cx="6453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电话翻译，是您在使用医院服务时可使用的附带服务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　 </a:t>
            </a:r>
            <a:r>
              <a:rPr kumimoji="1" lang="zh-CN" altLang="en-US" kern="12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非医院服务相关</a:t>
            </a:r>
            <a:r>
              <a:rPr kumimoji="1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的情况，恕不提供电话翻译服务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年　　　　　月　　　　日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　　　　　　　　　　　</a:t>
            </a:r>
            <a:r>
              <a:rPr kumimoji="1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姓名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　　　　　　　　　　　　　　　　　　　　　　　　　　　　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000" kern="1200" dirty="0">
                <a:solidFill>
                  <a:prstClr val="white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是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否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-34245" y="8147706"/>
            <a:ext cx="6858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000" b="1" kern="1200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您是否希望</a:t>
            </a:r>
            <a:r>
              <a:rPr kumimoji="1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使用电话翻译服务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</a:rPr>
              <a:t>？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4" name="ホームベース 3">
            <a:extLst>
              <a:ext uri="{FF2B5EF4-FFF2-40B4-BE49-F238E27FC236}">
                <a16:creationId xmlns:a16="http://schemas.microsoft.com/office/drawing/2014/main" id="{1ED66AB3-03FC-4126-BBD5-F274851BF286}"/>
              </a:ext>
            </a:extLst>
          </p:cNvPr>
          <p:cNvSpPr/>
          <p:nvPr/>
        </p:nvSpPr>
        <p:spPr>
          <a:xfrm>
            <a:off x="-2763688" y="4617530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chemeClr val="lt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18789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電話通訳（でんわつうやく）サービスについて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　あなたが病院（びょういん）でみてもらうときに、「電話通訳（でんわつうやく）サービス」を使（つか）うことができます。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　下（した）に書（か）いてあることを確認（かくにん）してください。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電話通訳（でんわつうやく）サービスの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内容（ないよう）と使（つか）い方（かた）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	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電話（でんわ）を病院（びょういん）の外（そと）にいる通訳（つうやく）につなぎます。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	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通訳（つうやく）が、あなたが話（はな）すことを日本語（にほんご）にして、病院（びょういん）のスタッフに伝（つた）えます。また、病院（びょういん）のスタッフが話（はな）すことを、通訳（つうやく）があなたの言葉（ことば）にして、あなたに伝（つた）えます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	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受付（うけつけ）・会計（かいけい）・診察（しんさつ）など、病院（びょういん）のスタッフと話（はな）すときに使（つか）うことができます。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	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お金（かね）は（①１回（かい）●円　②△分（ふん）まで◆円、△分（ふん）からは▲分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（ふん）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で□円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（えん）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　③無料（むりょう））です。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○  お金（かね）を、</a:t>
            </a:r>
            <a:r>
              <a:rPr kumimoji="1" lang="ja-JP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会計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（かいけい）</a:t>
            </a:r>
            <a:r>
              <a:rPr kumimoji="1" lang="ja-JP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の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ときにはらってください。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注意点（ちゅうい）すること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859004"/>
            <a:ext cx="6453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○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	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電話通訳（でんわつうやく）はあなたが病院（びょういん）でみてもらうとき</a:t>
            </a:r>
            <a:r>
              <a:rPr kumimoji="1" lang="ja-JP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の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サービス</a:t>
            </a:r>
            <a:r>
              <a:rPr kumimoji="1" lang="ja-JP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で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す。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361950" marR="0" lvl="0" indent="-3619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　 　病院（びょういん）でみてもらうとき以外（いがい）では使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（つか）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えません。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年（ねん）　　　　　月（がつ）　　　　日（にち）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　　　　　　　　　　　お名前（なまえ）　　　　　　　　　　　　　　　　　　　　　　　　　　　　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はい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いいえ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34245" y="8191692"/>
            <a:ext cx="6858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電話通訳（でんわつうやく）サービスを使（つか）いますか？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ホームベース 3"/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52654920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テーマ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544</Words>
  <Application>Microsoft Office PowerPoint</Application>
  <PresentationFormat>A4 210 x 297 mm</PresentationFormat>
  <Paragraphs>43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SimSun</vt:lpstr>
      <vt:lpstr>Arial</vt:lpstr>
      <vt:lpstr>Calibri</vt:lpstr>
      <vt:lpstr>Calibri Light</vt:lpstr>
      <vt:lpstr>1_Office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2022-03-30T06:56:35Z</dcterms:modified>
</cp:coreProperties>
</file>