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8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62"/>
  </p:normalViewPr>
  <p:slideViewPr>
    <p:cSldViewPr>
      <p:cViewPr>
        <p:scale>
          <a:sx n="60" d="100"/>
          <a:sy n="60" d="100"/>
        </p:scale>
        <p:origin x="1888" y="-72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83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55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6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2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56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4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84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4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11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5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01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82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关于电话翻译服务</a:t>
            </a:r>
            <a:endParaRPr kumimoji="1" lang="ja-JP" altLang="en-US" sz="28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407" y="706269"/>
            <a:ext cx="6433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kumimoji="1" lang="zh-CN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您在医院就诊时，可使用“电话翻译服务”。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请确认以下内容。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电话翻译服务的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内容</a:t>
            </a: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和使用方法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576736"/>
            <a:ext cx="64599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院方将通过电话连线外部翻译人员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	 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翻译人员会把您说的话翻译成日语，告诉医院的工作人员。</a:t>
            </a:r>
            <a:r>
              <a:rPr kumimoji="1" lang="zh-CN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也会把医院工作人员说的话翻译成您的语言，然后告诉您。</a:t>
            </a:r>
            <a:endParaRPr kumimoji="1" lang="en-US" altLang="zh-CN" kern="12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挂号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・</a:t>
            </a:r>
            <a:r>
              <a:rPr kumimoji="1" lang="zh-CN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结算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・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诊察等，跟医院的工作人员说话的场合，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　 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都可使用此服务。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翻译费用为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（①１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次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●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日元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②△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分钟内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◆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日元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从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△</a:t>
            </a:r>
            <a:r>
              <a:rPr kumimoji="1" lang="zh-CN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分钟开始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▲分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钟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□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日元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③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免费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○ 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请您在结算时</a:t>
            </a:r>
            <a:r>
              <a:rPr kumimoji="1" lang="zh-CN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支付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翻译费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注意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970965"/>
            <a:ext cx="6453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电话翻译，是您在使用医院服务时可使用的附带服务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 </a:t>
            </a:r>
            <a:r>
              <a:rPr kumimoji="1" lang="zh-CN" altLang="en-US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非医院服务相关</a:t>
            </a: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的情况，恕不提供电话翻译服务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年　　　　　月　　　　日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</a:t>
            </a: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姓名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　　　　　　　　　　　　　　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kern="12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否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8147706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kern="12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您是否希望</a:t>
            </a: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使用电话翻译服务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4" name="ホームベース 3">
            <a:extLst>
              <a:ext uri="{FF2B5EF4-FFF2-40B4-BE49-F238E27FC236}">
                <a16:creationId xmlns:a16="http://schemas.microsoft.com/office/drawing/2014/main" id="{1ED66AB3-03FC-4126-BBD5-F274851BF286}"/>
              </a:ext>
            </a:extLst>
          </p:cNvPr>
          <p:cNvSpPr/>
          <p:nvPr/>
        </p:nvSpPr>
        <p:spPr>
          <a:xfrm>
            <a:off x="-2763688" y="4617530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chemeClr val="lt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1878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あなたが病院（びょういん）でみてもらうときに、「電話通訳（でんわつうやく）サービス」を使（つか）うことができます。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下（した）に書（か）いてあることを確認（かくにん）してください。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電話（でんわ）を病院（びょういん）の外（そと）にいる通訳（つうやく）につなぎます。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受付（うけつけ）・会計（かいけい）・診察（しんさつ）など、病院（びょういん）のスタッフと話（はな）すときに使（つか）うことができます。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お金（かね）は（①１回（かい）●円　②△分（ふん）まで◆円、△分（ふん）からは▲分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（ふん）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で□円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（えん）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③無料（むりょう））です。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  お金（かね）を、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会計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（かいけい）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ときにはらってください。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注意点（ちゅうい）すること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電話通訳（でんわつうやく）はあなたが病院（びょういん）でみてもらうとき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サービス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 　病院（びょういん）でみてもらうとき以外（いがい）では使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（つか）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年（ねん）　　　　　月（がつ）　　　　日（にち）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　　　　　　　　お名前（なまえ）　　　　　　　　　　　　　　　　　　　　　　　　　　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電話通訳（でんわつうやく）サービスを使（つか）いますか？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2022-03-30T06:56:35Z</dcterms:modified>
</cp:coreProperties>
</file>