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  <p:cmAuthor id="2" name="翻訳" initials="翻訳" lastIdx="1" clrIdx="1">
    <p:extLst>
      <p:ext uri="{19B8F6BF-5375-455C-9EA6-DF929625EA0E}">
        <p15:presenceInfo xmlns:p15="http://schemas.microsoft.com/office/powerpoint/2012/main" userId="翻訳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de-DE" altLang="ja-JP" sz="2800" b="1" dirty="0">
                <a:solidFill>
                  <a:srgbClr val="002060"/>
                </a:solidFill>
                <a:ea typeface="ＭＳ Ｐゴシック"/>
              </a:rPr>
              <a:t>Telefonischer Dolmetscherdienst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407" y="584781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de-DE" dirty="0">
                <a:ea typeface="ＭＳ Ｐゴシック"/>
              </a:rPr>
              <a:t>　</a:t>
            </a:r>
            <a:r>
              <a:rPr kumimoji="1" lang="de-DE" altLang="ja-JP" dirty="0">
                <a:ea typeface="ＭＳ Ｐゴシック"/>
              </a:rPr>
              <a:t>Während Ihres Krankenhausbesuchs steht Ihnen ein „telefonischer Dolmetscherdienst“ zur Verfügung.</a:t>
            </a:r>
            <a:endParaRPr lang="de-DE" altLang="ja-JP" dirty="0">
              <a:ea typeface="ＭＳ Ｐゴシック"/>
            </a:endParaRPr>
          </a:p>
          <a:p>
            <a:pPr algn="just"/>
            <a:r>
              <a:rPr lang="ja-JP" altLang="de-DE" dirty="0">
                <a:ea typeface="ＭＳ Ｐゴシック"/>
              </a:rPr>
              <a:t>　</a:t>
            </a:r>
            <a:r>
              <a:rPr lang="de-DE" altLang="ja-JP" dirty="0">
                <a:ea typeface="ＭＳ Ｐゴシック"/>
              </a:rPr>
              <a:t>Bitte beachten Sie die folgenden Hinweise.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altLang="ja-JP" sz="2000" dirty="0">
                <a:ea typeface="ＭＳ Ｐゴシック"/>
              </a:rPr>
              <a:t>Ablauf des telefonischen Dolmetscherdienstes </a:t>
            </a:r>
            <a:br>
              <a:rPr lang="de-DE" altLang="ja-JP" sz="2000" dirty="0">
                <a:ea typeface="ＭＳ Ｐゴシック"/>
              </a:rPr>
            </a:br>
            <a:r>
              <a:rPr lang="de-DE" altLang="ja-JP" sz="2000" dirty="0">
                <a:ea typeface="ＭＳ Ｐゴシック"/>
              </a:rPr>
              <a:t>und Hinweise zur Verwendung </a:t>
            </a:r>
            <a:r>
              <a:rPr kumimoji="1" lang="de-DE" altLang="ja-JP" sz="2000" dirty="0">
                <a:ea typeface="ＭＳ Ｐゴシック"/>
              </a:rPr>
              <a:t>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Dieser Dienst verbindet Sie telefonisch mit einem Dolmetscher, der sich außerhalb des Krankenhauses befindet.</a:t>
            </a:r>
          </a:p>
          <a:p>
            <a:pPr marL="361950" indent="-361950" algn="just">
              <a:buFont typeface="Courier New" panose="02070309020205020404" pitchFamily="49" charset="0"/>
              <a:buChar char="o"/>
            </a:pPr>
            <a:endParaRPr lang="de-DE" altLang="ja-JP" dirty="0">
              <a:ea typeface="ＭＳ Ｐゴシック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Der Dolmetscher übersetzt das, was Sie sagen möchten, für das Krankenhauspersonal ins Japanische. Und er übersetzt das, was das Krankenhauspersonal sagt, in Ihre Sprache.</a:t>
            </a:r>
          </a:p>
          <a:p>
            <a:pPr marL="361950" indent="-361950" algn="just">
              <a:buFont typeface="Courier New" panose="02070309020205020404" pitchFamily="49" charset="0"/>
              <a:buChar char="o"/>
            </a:pPr>
            <a:endParaRPr lang="de-DE" altLang="ja-JP" dirty="0">
              <a:ea typeface="ＭＳ Ｐゴシック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Diesen Dienst können Sie nutzen, wenn Sie mit dem Krankenhauspersonal sprechen, unter anderem bei der Aufnahme, an der Kasse und bei Untersuchungen.</a:t>
            </a:r>
            <a:endParaRPr lang="de-DE" altLang="ja-JP" dirty="0">
              <a:ea typeface="ＭＳ Ｐゴシック"/>
              <a:cs typeface="Calibri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endParaRPr lang="de-DE" altLang="ja-JP" dirty="0">
              <a:ea typeface="ＭＳ Ｐゴシック"/>
              <a:cs typeface="Calibri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Dieser Dienst kostet [</a:t>
            </a:r>
            <a:r>
              <a:rPr lang="ja-JP" altLang="de-DE" dirty="0">
                <a:ea typeface="ＭＳ Ｐゴシック"/>
              </a:rPr>
              <a:t>① </a:t>
            </a:r>
            <a:r>
              <a:rPr lang="de-DE" altLang="ja-JP" dirty="0">
                <a:ea typeface="ＭＳ Ｐゴシック"/>
              </a:rPr>
              <a:t>● Yen pro Anruf,</a:t>
            </a:r>
            <a:r>
              <a:rPr lang="ja-JP" altLang="de-DE" dirty="0">
                <a:ea typeface="ＭＳ Ｐゴシック"/>
              </a:rPr>
              <a:t> ② </a:t>
            </a:r>
            <a:r>
              <a:rPr lang="de-DE" altLang="ja-JP" dirty="0">
                <a:ea typeface="ＭＳ Ｐゴシック"/>
              </a:rPr>
              <a:t>bis △</a:t>
            </a:r>
            <a:r>
              <a:rPr lang="ja-JP" altLang="de-DE" dirty="0">
                <a:ea typeface="ＭＳ Ｐゴシック"/>
              </a:rPr>
              <a:t>　</a:t>
            </a:r>
            <a:r>
              <a:rPr lang="de-DE" altLang="ja-JP" dirty="0">
                <a:ea typeface="ＭＳ Ｐゴシック"/>
              </a:rPr>
              <a:t>Minuten ◆ Yen, danach pro ▲ Minute(n) □ Yen, </a:t>
            </a:r>
            <a:r>
              <a:rPr lang="ja-JP" altLang="en-US" dirty="0">
                <a:ea typeface="ＭＳ Ｐゴシック"/>
              </a:rPr>
              <a:t>③</a:t>
            </a:r>
            <a:r>
              <a:rPr lang="de-DE" altLang="ja-JP" dirty="0">
                <a:ea typeface="ＭＳ Ｐゴシック"/>
              </a:rPr>
              <a:t> keine Gebühr].</a:t>
            </a:r>
            <a:endParaRPr lang="de-DE" altLang="ja-JP" dirty="0">
              <a:ea typeface="ＭＳ Ｐゴシック"/>
              <a:cs typeface="Calibri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endParaRPr lang="de-DE" altLang="ja-JP" dirty="0">
              <a:ea typeface="ＭＳ Ｐゴシック"/>
            </a:endParaRPr>
          </a:p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Bitte bezahlen Sie die Gebühr mit der Abrechnung an der Kasse.</a:t>
            </a:r>
            <a:endParaRPr lang="de-DE" altLang="ja-JP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920" y="6579966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altLang="ja-JP" sz="2000" dirty="0">
                <a:ea typeface="ＭＳ Ｐゴシック"/>
              </a:rPr>
              <a:t>Wichtiger Hinweis!</a:t>
            </a:r>
            <a:endParaRPr kumimoji="1" lang="de-DE" altLang="ja-JP" sz="20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5200" y="6987978"/>
            <a:ext cx="64531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>
              <a:buFont typeface="Courier New" panose="02070309020205020404" pitchFamily="49" charset="0"/>
              <a:buChar char="o"/>
            </a:pPr>
            <a:r>
              <a:rPr lang="de-DE" altLang="ja-JP" dirty="0">
                <a:ea typeface="ＭＳ Ｐゴシック"/>
              </a:rPr>
              <a:t>Der telefonische Dolmetscherdienst ist nur für Ihren Krankenhausbesuch gedacht. Für Zwecke, die nicht mit Ihrem Krankenhausbesuch in Verbindung stehen,  darf er nicht genutzt werden.</a:t>
            </a:r>
            <a:endParaRPr lang="de-DE" altLang="ja-JP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520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altLang="ja-JP" sz="2000" dirty="0">
                <a:ea typeface="ＭＳ Ｐゴシック"/>
              </a:rPr>
              <a:t>Datum:			(Jahr/Monat/Tag)</a:t>
            </a:r>
          </a:p>
          <a:p>
            <a:r>
              <a:rPr lang="ja-JP" altLang="de-DE" sz="2000" dirty="0">
                <a:ea typeface="ＭＳ Ｐゴシック"/>
              </a:rPr>
              <a:t>　　　　　　　　　　</a:t>
            </a:r>
            <a:r>
              <a:rPr lang="de-DE" altLang="ja-JP" sz="2000" dirty="0">
                <a:ea typeface="ＭＳ Ｐゴシック"/>
              </a:rPr>
              <a:t>	Name:</a:t>
            </a:r>
            <a:r>
              <a:rPr lang="ja-JP" altLang="de-DE" sz="2000" dirty="0">
                <a:ea typeface="ＭＳ Ｐゴシック"/>
              </a:rPr>
              <a:t>　　　　　　　　　　　　　　　　　　　　　　　　　　　　</a:t>
            </a:r>
            <a:endParaRPr lang="de-DE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de-DE" altLang="ja-JP" sz="2000" dirty="0"/>
              <a:t>Ja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de-DE" altLang="ja-JP" sz="2000" dirty="0">
                <a:solidFill>
                  <a:schemeClr val="tx1"/>
                </a:solidFill>
              </a:rPr>
              <a:t>Nein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8119578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altLang="ja-JP" sz="2000" b="1" dirty="0">
                <a:ea typeface="ＭＳ Ｐゴシック"/>
              </a:rPr>
              <a:t>Möchten Sie den telefonischen Dolmetscherdienst nutzen?</a:t>
            </a:r>
            <a:endParaRPr lang="de-DE" altLang="ja-JP" sz="20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99E4A1F0-C040-4454-8F6F-3B38500C666C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89498B83-0F9D-4961-96CD-25FA12F30C71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03436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D99F2A-CF09-4B3E-8557-6355F229AC5F}"/>
</file>

<file path=customXml/itemProps2.xml><?xml version="1.0" encoding="utf-8"?>
<ds:datastoreItem xmlns:ds="http://schemas.openxmlformats.org/officeDocument/2006/customXml" ds:itemID="{EE4161AE-42CC-4514-9C37-DC7D4F213105}"/>
</file>

<file path=customXml/itemProps3.xml><?xml version="1.0" encoding="utf-8"?>
<ds:datastoreItem xmlns:ds="http://schemas.openxmlformats.org/officeDocument/2006/customXml" ds:itemID="{791AE1B1-4080-4BAB-82A4-A9379086BB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655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84</cp:revision>
  <cp:lastPrinted>2021-04-05T11:53:37Z</cp:lastPrinted>
  <dcterms:created xsi:type="dcterms:W3CDTF">2021-04-05T11:12:35Z</dcterms:created>
  <dcterms:modified xsi:type="dcterms:W3CDTF">2021-09-21T03:54:09Z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