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F5095-3E0C-4DB5-8EA2-463B68E8C3A7}" v="318" dt="2021-07-13T23:40:20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6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hi-IN" altLang="ja-JP" sz="2800" b="1" dirty="0">
                <a:solidFill>
                  <a:srgbClr val="002060"/>
                </a:solidFill>
              </a:rPr>
              <a:t>टेलीफोन</a:t>
            </a:r>
            <a:r>
              <a:rPr lang="en-IN" altLang="ja-JP" sz="2800" b="1" dirty="0">
                <a:solidFill>
                  <a:srgbClr val="002060"/>
                </a:solidFill>
              </a:rPr>
              <a:t> </a:t>
            </a:r>
            <a:r>
              <a:rPr lang="hi-IN" altLang="ja-JP" sz="2800" b="1" dirty="0">
                <a:solidFill>
                  <a:srgbClr val="002060"/>
                </a:solidFill>
              </a:rPr>
              <a:t>से</a:t>
            </a:r>
            <a:r>
              <a:rPr lang="en-IN" altLang="ja-JP" sz="2800" b="1" dirty="0">
                <a:solidFill>
                  <a:srgbClr val="002060"/>
                </a:solidFill>
              </a:rPr>
              <a:t> </a:t>
            </a:r>
            <a:r>
              <a:rPr lang="hi-IN" altLang="ja-JP" sz="2800" b="1" dirty="0">
                <a:solidFill>
                  <a:srgbClr val="002060"/>
                </a:solidFill>
              </a:rPr>
              <a:t>अनुवादीय</a:t>
            </a:r>
            <a:r>
              <a:rPr lang="en-IN" altLang="ja-JP" sz="2800" b="1" dirty="0">
                <a:solidFill>
                  <a:srgbClr val="002060"/>
                </a:solidFill>
              </a:rPr>
              <a:t> </a:t>
            </a:r>
            <a:r>
              <a:rPr lang="hi-IN" altLang="ja-JP" sz="2800" b="1" dirty="0">
                <a:solidFill>
                  <a:srgbClr val="002060"/>
                </a:solidFill>
              </a:rPr>
              <a:t>सेवा</a:t>
            </a:r>
            <a:endParaRPr lang="ja-JP" altLang="en-US" sz="2800" b="1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2881" y="505948"/>
            <a:ext cx="6433185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hi-IN" altLang="ja-JP" dirty="0"/>
              <a:t>अस्पताल में जाँच के समय आप टेलीफोन</a:t>
            </a:r>
            <a:r>
              <a:rPr lang="en-IN" altLang="ja-JP" dirty="0"/>
              <a:t> </a:t>
            </a:r>
            <a:r>
              <a:rPr lang="hi-IN" altLang="ja-JP" dirty="0"/>
              <a:t>के माध्यम से अनुवादीय सेवा प्राप्त कर सकते हैं। </a:t>
            </a:r>
            <a:r>
              <a:rPr lang="ja-JP" altLang="en-US" dirty="0">
                <a:ea typeface="ＭＳ Ｐゴシック"/>
              </a:rPr>
              <a:t>　</a:t>
            </a:r>
            <a:endParaRPr lang="hi-IN" altLang="ja-JP" dirty="0">
              <a:ea typeface="ＭＳ Ｐゴシック"/>
            </a:endParaRPr>
          </a:p>
          <a:p>
            <a:pPr algn="just"/>
            <a:r>
              <a:rPr lang="hi-IN" altLang="ja-JP" dirty="0"/>
              <a:t>कृपया निम्नलिखित को समझ </a:t>
            </a:r>
            <a:r>
              <a:rPr lang="hi-IN" altLang="ja-JP"/>
              <a:t>कर पुष्टि </a:t>
            </a:r>
            <a:r>
              <a:rPr lang="hi-IN" altLang="ja-JP" dirty="0"/>
              <a:t>करें। </a:t>
            </a:r>
            <a:endParaRPr lang="en-US" altLang="ja-JP" dirty="0">
              <a:ea typeface="ＭＳ Ｐゴシック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41920" y="1560699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hi-IN" altLang="ja-JP" sz="2000" dirty="0"/>
              <a:t>टेलीफोन अनुवादीय सेवा क्या है और इसका उपयोग</a:t>
            </a:r>
            <a:endParaRPr lang="ja-JP" altLang="en-US" sz="2000" dirty="0">
              <a:ea typeface="ＭＳ Ｐゴシック"/>
              <a:cs typeface="Calibri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5200" y="2317857"/>
            <a:ext cx="6459905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hi-IN" altLang="ja-JP" dirty="0"/>
              <a:t>टेलीफोन के माध्यम से दुभाषिया से जुड़िये जो अस्पताल में उपस्थित नहीं है।</a:t>
            </a:r>
            <a:endParaRPr lang="ja-JP" altLang="en-US" dirty="0">
              <a:ea typeface="ＭＳ Ｐゴシック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hi-IN" altLang="ja-JP" dirty="0"/>
              <a:t>आप जो बोलेंगे</a:t>
            </a:r>
            <a:r>
              <a:rPr lang="en-IN" altLang="ja-JP" dirty="0"/>
              <a:t>,</a:t>
            </a:r>
            <a:r>
              <a:rPr lang="hi-IN" altLang="ja-JP" dirty="0"/>
              <a:t> दुभाषिया उसका</a:t>
            </a:r>
            <a:r>
              <a:rPr lang="en-IN" altLang="ja-JP" dirty="0"/>
              <a:t> </a:t>
            </a:r>
            <a:r>
              <a:rPr lang="hi-IN" altLang="ja-JP" dirty="0"/>
              <a:t>अनुवाद जापानी भाषा में कर के अस्पताल के कर्मचारियों को बताएगा।</a:t>
            </a:r>
            <a:r>
              <a:rPr lang="en-IN" altLang="ja-JP" dirty="0"/>
              <a:t> </a:t>
            </a:r>
            <a:r>
              <a:rPr lang="hi-IN" altLang="ja-JP" dirty="0"/>
              <a:t>साथ ही साथ, अस्पताल के कर्मचारी जो बोलेंगे उसका अनुवाद आपकी भाषा में आपको बताया जाएगा।</a:t>
            </a:r>
            <a:endParaRPr lang="ja-JP" altLang="en-US" dirty="0">
              <a:ea typeface="ＭＳ Ｐゴシック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hi-IN" altLang="ja-JP" dirty="0"/>
              <a:t>इस</a:t>
            </a:r>
            <a:r>
              <a:rPr lang="en-IN" altLang="ja-JP" dirty="0"/>
              <a:t> </a:t>
            </a:r>
            <a:r>
              <a:rPr lang="hi-IN" altLang="ja-JP" dirty="0"/>
              <a:t>सेवा</a:t>
            </a:r>
            <a:r>
              <a:rPr lang="en-IN" altLang="ja-JP" dirty="0"/>
              <a:t> </a:t>
            </a:r>
            <a:r>
              <a:rPr lang="hi-IN" altLang="ja-JP" dirty="0"/>
              <a:t>का उपयोग अस्पताल के कर्मचारियों से बात करते समय किया जा सकता है, जैसे रिसेप्शन, जाँच</a:t>
            </a:r>
            <a:r>
              <a:rPr lang="en-IN" altLang="ja-JP" dirty="0"/>
              <a:t>-</a:t>
            </a:r>
            <a:r>
              <a:rPr lang="hi-IN" altLang="ja-JP" dirty="0"/>
              <a:t>शुल्क भुगतान और मेडिकल जाँच इत्यदि के समय।</a:t>
            </a:r>
            <a:endParaRPr lang="ja-JP" altLang="en-US" dirty="0">
              <a:ea typeface="ＭＳ Ｐゴシック"/>
              <a:cs typeface="Calibri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hi-IN" altLang="ja-JP" dirty="0"/>
              <a:t>सेवा शुल्क ((1) एक</a:t>
            </a:r>
            <a:r>
              <a:rPr lang="en-IN" altLang="ja-JP" dirty="0"/>
              <a:t> </a:t>
            </a:r>
            <a:r>
              <a:rPr lang="hi-IN" altLang="ja-JP" dirty="0"/>
              <a:t>बार ●येन (2) △मिनट ◆येन </a:t>
            </a:r>
            <a:r>
              <a:rPr lang="hi-IN" altLang="ja-JP" b="1" dirty="0"/>
              <a:t>/ </a:t>
            </a:r>
            <a:r>
              <a:rPr lang="hi-IN" altLang="ja-JP" dirty="0"/>
              <a:t>△मिनट से ▲मिनट तक □येन (3) निःशुल्क) है।</a:t>
            </a:r>
            <a:endParaRPr lang="ja-JP" altLang="en-US" dirty="0">
              <a:ea typeface="ＭＳ Ｐゴシック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 </a:t>
            </a:r>
            <a:r>
              <a:rPr lang="hi-IN" altLang="ja-JP" dirty="0"/>
              <a:t>इस सेवा को लेने के बाद जाँच</a:t>
            </a:r>
            <a:r>
              <a:rPr lang="en-IN" altLang="ja-JP" dirty="0"/>
              <a:t>-</a:t>
            </a:r>
            <a:r>
              <a:rPr lang="hi-IN" altLang="ja-JP" dirty="0"/>
              <a:t>शुल्क के साथ इसका भुगतान करें।</a:t>
            </a:r>
            <a:endParaRPr lang="en-US" altLang="ja-JP" dirty="0">
              <a:ea typeface="ＭＳ Ｐゴシック"/>
              <a:cs typeface="Calibri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68690" y="602523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hi-IN" altLang="ja-JP" sz="2000" dirty="0"/>
              <a:t>कृपया ध्यान रखिये </a:t>
            </a:r>
            <a:endParaRPr kumimoji="1" lang="ja-JP" altLang="en-US" sz="2000" dirty="0">
              <a:ea typeface="ＭＳ Ｐゴシック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2002" y="6487812"/>
            <a:ext cx="6453185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hi-IN" altLang="ja-JP" dirty="0"/>
              <a:t>आप अस्पताल में जाँच के समय टेलीफोन अनुवादीय सेवा प्राप्त कर सकते हैं।</a:t>
            </a:r>
            <a:r>
              <a:rPr lang="ja-JP" altLang="hi-IN"/>
              <a:t>　</a:t>
            </a:r>
            <a:endParaRPr lang="en-IN" altLang="ja-JP" dirty="0"/>
          </a:p>
          <a:p>
            <a:pPr marL="361950" indent="-361950" algn="just"/>
            <a:r>
              <a:rPr lang="en-IN" altLang="ja-JP" dirty="0"/>
              <a:t>      </a:t>
            </a:r>
            <a:r>
              <a:rPr lang="hi-IN" altLang="ja-JP" dirty="0"/>
              <a:t>अस्पताल के अतिरिक्त इस सेवा का उपयोग नहीं किया जा सकता।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-1" y="7793340"/>
            <a:ext cx="6858001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hi-IN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क्या आप टेलीफोन</a:t>
            </a:r>
            <a:r>
              <a:rPr lang="en-IN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i-IN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अनुवादीय सेवा का उपयोग करेंगे?</a:t>
            </a:r>
            <a:endParaRPr lang="ja-JP" altLang="en-US" sz="2000" dirty="0">
              <a:solidFill>
                <a:schemeClr val="tx1">
                  <a:lumMod val="95000"/>
                  <a:lumOff val="5000"/>
                </a:schemeClr>
              </a:solidFill>
              <a:ea typeface="ＭＳ Ｐゴシック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145375" y="8258929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altLang="ja-JP" sz="2000" dirty="0"/>
              <a:t>हाँ</a:t>
            </a:r>
            <a:endParaRPr kumimoji="1" lang="ja-JP" altLang="en-US" sz="2000" dirty="0"/>
          </a:p>
        </p:txBody>
      </p:sp>
      <p:sp>
        <p:nvSpPr>
          <p:cNvPr id="12" name="角丸四角形 11"/>
          <p:cNvSpPr/>
          <p:nvPr/>
        </p:nvSpPr>
        <p:spPr>
          <a:xfrm>
            <a:off x="3982873" y="8277036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altLang="ja-JP" sz="2000" dirty="0">
                <a:solidFill>
                  <a:schemeClr val="tx1"/>
                </a:solidFill>
              </a:rPr>
              <a:t>नहीं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1920" y="8958207"/>
            <a:ext cx="6555105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600"/>
              </a:spcAft>
            </a:pPr>
            <a:r>
              <a:rPr lang="hi-IN" altLang="ja-JP" sz="2000" dirty="0">
                <a:ea typeface="ＭＳ Ｐゴシック"/>
              </a:rPr>
              <a:t>              </a:t>
            </a:r>
            <a:r>
              <a:rPr lang="en-IN" altLang="ja-JP" sz="2000" dirty="0">
                <a:ea typeface="ＭＳ Ｐゴシック"/>
              </a:rPr>
              <a:t>                     </a:t>
            </a:r>
            <a:r>
              <a:rPr lang="hi-IN" altLang="ja-JP" sz="2000" dirty="0">
                <a:ea typeface="ＭＳ Ｐゴシック"/>
              </a:rPr>
              <a:t>दिनांक</a:t>
            </a:r>
            <a:r>
              <a:rPr lang="en-IN" altLang="ja-JP" sz="2000" dirty="0">
                <a:ea typeface="ＭＳ Ｐゴシック"/>
              </a:rPr>
              <a:t> ( _ _ _ _ /_ _ /_ _ )</a:t>
            </a:r>
            <a:r>
              <a:rPr lang="hi-IN" altLang="ja-JP" sz="2000" dirty="0">
                <a:ea typeface="ＭＳ Ｐゴシック"/>
              </a:rPr>
              <a:t> </a:t>
            </a:r>
            <a:endParaRPr lang="en-US" altLang="ja-JP" sz="2000" dirty="0">
              <a:ea typeface="ＭＳ Ｐゴシック"/>
            </a:endParaRPr>
          </a:p>
          <a:p>
            <a:r>
              <a:rPr lang="ja-JP" altLang="en-US" sz="2000" dirty="0">
                <a:ea typeface="ＭＳ Ｐゴシック"/>
              </a:rPr>
              <a:t>　　　　　　　　</a:t>
            </a:r>
            <a:r>
              <a:rPr lang="ja-JP" altLang="en-US" sz="2000">
                <a:ea typeface="ＭＳ Ｐゴシック"/>
              </a:rPr>
              <a:t>　　　　　　　　　</a:t>
            </a:r>
            <a:r>
              <a:rPr lang="ja-JP" altLang="en-US" sz="2000" dirty="0">
                <a:ea typeface="ＭＳ Ｐゴシック"/>
              </a:rPr>
              <a:t>　</a:t>
            </a:r>
            <a:r>
              <a:rPr lang="hi-IN" altLang="ja-JP" sz="2000" dirty="0"/>
              <a:t>पूरा </a:t>
            </a:r>
            <a:r>
              <a:rPr lang="hi-IN" altLang="ja-JP" sz="2000" dirty="0">
                <a:ea typeface="ＭＳ Ｐゴシック"/>
              </a:rPr>
              <a:t>नाम </a:t>
            </a:r>
            <a:r>
              <a:rPr lang="ja-JP" altLang="en-US" sz="2000" dirty="0">
                <a:ea typeface="ＭＳ Ｐゴシック"/>
              </a:rPr>
              <a:t>　　　　　　　　　　　　　　　　　　　　　　　　　　　　</a:t>
            </a:r>
            <a:endParaRPr lang="en-US" altLang="ja-JP" sz="2000" dirty="0">
              <a:ea typeface="ＭＳ Ｐゴシック"/>
            </a:endParaRPr>
          </a:p>
        </p:txBody>
      </p:sp>
      <p:sp>
        <p:nvSpPr>
          <p:cNvPr id="14" name="ホームベース 3">
            <a:extLst>
              <a:ext uri="{FF2B5EF4-FFF2-40B4-BE49-F238E27FC236}">
                <a16:creationId xmlns:a16="http://schemas.microsoft.com/office/drawing/2014/main" id="{DF09129A-02F6-429F-8259-B78744B805A9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9308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27C14610-217D-4CF7-A6FA-34B1CDE88568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2AF77D-B654-466E-8965-561EC25E8D4E}"/>
</file>

<file path=customXml/itemProps2.xml><?xml version="1.0" encoding="utf-8"?>
<ds:datastoreItem xmlns:ds="http://schemas.openxmlformats.org/officeDocument/2006/customXml" ds:itemID="{F7B0060E-78D5-4687-96CB-C702F96AAE3D}"/>
</file>

<file path=customXml/itemProps3.xml><?xml version="1.0" encoding="utf-8"?>
<ds:datastoreItem xmlns:ds="http://schemas.openxmlformats.org/officeDocument/2006/customXml" ds:itemID="{A8E47BBF-A546-42E0-896F-3B1B25415AA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1020</TotalTime>
  <Words>690</Words>
  <Application>Microsoft Office PowerPoint</Application>
  <PresentationFormat>A4 210 x 297 mm</PresentationFormat>
  <Paragraphs>37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130</cp:revision>
  <cp:lastPrinted>2021-04-05T11:53:37Z</cp:lastPrinted>
  <dcterms:created xsi:type="dcterms:W3CDTF">2021-04-05T11:12:35Z</dcterms:created>
  <dcterms:modified xsi:type="dcterms:W3CDTF">2021-09-21T03:54:49Z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