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/>
  <p:cmAuthor id="2" name="b-D12" initials="bD" lastIdx="1" clrIdx="1">
    <p:extLst>
      <p:ext uri="{19B8F6BF-5375-455C-9EA6-DF929625EA0E}">
        <p15:presenceInfo xmlns:p15="http://schemas.microsoft.com/office/powerpoint/2012/main" userId="b-D1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333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93" cy="49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194" y="0"/>
            <a:ext cx="2918693" cy="495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24" y="1233249"/>
            <a:ext cx="5919597" cy="332977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45" y="4748010"/>
            <a:ext cx="5388356" cy="38847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0983"/>
            <a:ext cx="2918693" cy="495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194" y="9370983"/>
            <a:ext cx="2918693" cy="495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1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4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3987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ja-JP" sz="2000" b="1">
                <a:solidFill>
                  <a:srgbClr val="002060"/>
                </a:solidFill>
                <a:ea typeface="MS PGothic"/>
              </a:rPr>
              <a:t>Tentang Layanan Penerjemahan Melalui Telepon</a:t>
            </a:r>
            <a:endParaRPr kumimoji="1" lang="en-US" altLang="ja-JP" sz="2000" b="1">
              <a:solidFill>
                <a:srgbClr val="002060"/>
              </a:solidFill>
              <a:ea typeface="MS PGothic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1198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en-US" altLang="ja-JP">
                <a:ea typeface="MS PGothic"/>
              </a:rPr>
              <a:t>     </a:t>
            </a:r>
            <a:r>
              <a:rPr kumimoji="1" lang="ja-JP" altLang="en-US">
                <a:ea typeface="MS PGothic"/>
              </a:rPr>
              <a:t>Anda dapat menggunakan layanan “Penerjemahan Melalui Telepon” saat anda me</a:t>
            </a:r>
            <a:r>
              <a:rPr kumimoji="1" lang="en-US">
                <a:ea typeface="MS PGothic"/>
              </a:rPr>
              <a:t>ndapatkan </a:t>
            </a:r>
            <a:r>
              <a:rPr kumimoji="1" lang="en-US" altLang="ja-JP">
                <a:ea typeface="MS PGothic"/>
              </a:rPr>
              <a:t>perawatan</a:t>
            </a:r>
            <a:r>
              <a:rPr kumimoji="1" lang="ja-JP" altLang="en-US">
                <a:ea typeface="MS PGothic"/>
              </a:rPr>
              <a:t> di Rumah Sakit. </a:t>
            </a:r>
          </a:p>
          <a:p>
            <a:pPr algn="just"/>
            <a:r>
              <a:rPr lang="en-US" altLang="ja-JP">
                <a:ea typeface="MS PGothic"/>
              </a:rPr>
              <a:t>     Harap memeriksa hal-hal yang tertulis di bawah ini. 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en-US" altLang="ja-JP" sz="2000" dirty="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MS PGothic"/>
              </a:rPr>
              <a:t>D</a:t>
            </a:r>
            <a:r>
              <a:rPr kumimoji="1" lang="en-US" altLang="ja-JP" sz="2000" dirty="0" err="1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MS PGothic"/>
              </a:rPr>
              <a:t>etail</a:t>
            </a:r>
            <a:r>
              <a:rPr kumimoji="1" lang="en-US" altLang="ja-JP" sz="2000" dirty="0">
                <a:solidFill>
                  <a:schemeClr val="bg1"/>
                </a:solidFill>
                <a:ea typeface="MS PGothic"/>
              </a:rPr>
              <a:t> </a:t>
            </a:r>
            <a:r>
              <a:rPr kumimoji="1" lang="en-US" altLang="ja-JP" sz="2000" dirty="0" err="1">
                <a:solidFill>
                  <a:schemeClr val="bg1"/>
                </a:solidFill>
                <a:ea typeface="MS PGothic"/>
              </a:rPr>
              <a:t>Layanan</a:t>
            </a:r>
            <a:r>
              <a:rPr kumimoji="1" lang="en-US" altLang="ja-JP" sz="2000" dirty="0">
                <a:solidFill>
                  <a:schemeClr val="bg1"/>
                </a:solidFill>
                <a:ea typeface="MS PGothic"/>
              </a:rPr>
              <a:t> </a:t>
            </a:r>
            <a:r>
              <a:rPr kumimoji="1" lang="en-US" altLang="ja-JP" sz="2000" dirty="0">
                <a:ea typeface="MS PGothic"/>
              </a:rPr>
              <a:t>dan Cara </a:t>
            </a:r>
            <a:r>
              <a:rPr kumimoji="1" lang="en-US" altLang="ja-JP" sz="2000" dirty="0" err="1">
                <a:ea typeface="MS PGothic"/>
              </a:rPr>
              <a:t>Penggunaan</a:t>
            </a:r>
            <a:endParaRPr lang="ja-JP" altLang="en-US" sz="2000" dirty="0">
              <a:ea typeface="MS PGothic"/>
              <a:cs typeface="Calibri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8779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MS PGothic"/>
              </a:rPr>
              <a:t>○</a:t>
            </a:r>
            <a:r>
              <a:rPr lang="en-US" altLang="ja-JP" dirty="0">
                <a:ea typeface="MS PGothic"/>
              </a:rPr>
              <a:t>	</a:t>
            </a:r>
            <a:r>
              <a:rPr lang="en-US" altLang="ja-JP" sz="1600" dirty="0">
                <a:ea typeface="MS PGothic"/>
              </a:rPr>
              <a:t>Telepon anda akan disambungkan dengan penerjemah yang berada di luar Rumah Sakit. </a:t>
            </a:r>
          </a:p>
          <a:p>
            <a:pPr marL="361950" indent="-361950" algn="just"/>
            <a:endParaRPr lang="ja-JP" altLang="en-US" sz="1600" dirty="0">
              <a:ea typeface="MS PGothic"/>
            </a:endParaRPr>
          </a:p>
          <a:p>
            <a:pPr marL="361950" indent="-361950" algn="just"/>
            <a:r>
              <a:rPr lang="ja-JP" altLang="en-US" sz="1600" dirty="0">
                <a:ea typeface="MS PGothic"/>
              </a:rPr>
              <a:t>○</a:t>
            </a:r>
            <a:r>
              <a:rPr lang="en-US" altLang="ja-JP" sz="1600" dirty="0">
                <a:ea typeface="MS PGothic"/>
              </a:rPr>
              <a:t>	Penerjemah </a:t>
            </a:r>
            <a:r>
              <a:rPr lang="en-US" altLang="ja-JP" sz="1600" dirty="0" err="1">
                <a:ea typeface="MS PGothic"/>
              </a:rPr>
              <a:t>akan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menerjemahkan</a:t>
            </a:r>
            <a:r>
              <a:rPr lang="en-US" altLang="ja-JP" sz="1600" dirty="0">
                <a:ea typeface="MS PGothic"/>
              </a:rPr>
              <a:t> apa yang Anda </a:t>
            </a:r>
            <a:r>
              <a:rPr lang="en-US" altLang="ja-JP" sz="1600" dirty="0" err="1">
                <a:ea typeface="MS PGothic"/>
              </a:rPr>
              <a:t>bicarakan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ke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dalam</a:t>
            </a:r>
            <a:r>
              <a:rPr lang="en-US" altLang="ja-JP" sz="1600" dirty="0">
                <a:ea typeface="MS PGothic"/>
              </a:rPr>
              <a:t> Bahasa Jepang, </a:t>
            </a:r>
            <a:r>
              <a:rPr lang="en-US" altLang="ja-JP" sz="1600" dirty="0" err="1">
                <a:ea typeface="MS PGothic"/>
              </a:rPr>
              <a:t>lalu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akan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menyampaikannya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kepada</a:t>
            </a:r>
            <a:r>
              <a:rPr lang="en-US" altLang="ja-JP" sz="1600" dirty="0">
                <a:ea typeface="MS PGothic"/>
              </a:rPr>
              <a:t> petugas Rumah Sakit. </a:t>
            </a:r>
            <a:r>
              <a:rPr lang="en-US" altLang="ja-JP" sz="1600" dirty="0" err="1">
                <a:ea typeface="MS PGothic"/>
              </a:rPr>
              <a:t>Sebaliknya</a:t>
            </a:r>
            <a:r>
              <a:rPr lang="en-US" altLang="ja-JP" sz="1600" dirty="0">
                <a:ea typeface="MS PGothic"/>
              </a:rPr>
              <a:t>, apa yang diucapkan oleh petugas Rumah Sakit, </a:t>
            </a:r>
            <a:r>
              <a:rPr lang="en-US" altLang="ja-JP" sz="1600" dirty="0" err="1">
                <a:ea typeface="MS PGothic"/>
              </a:rPr>
              <a:t>akan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diterjemahkan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ke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dalam</a:t>
            </a:r>
            <a:r>
              <a:rPr lang="en-US" altLang="ja-JP" sz="1600" dirty="0">
                <a:ea typeface="MS PGothic"/>
              </a:rPr>
              <a:t> Bahasa Anda </a:t>
            </a:r>
            <a:r>
              <a:rPr lang="en-US" altLang="ja-JP" sz="1600" dirty="0" err="1">
                <a:ea typeface="MS PGothic"/>
              </a:rPr>
              <a:t>lalu</a:t>
            </a:r>
            <a:r>
              <a:rPr lang="en-US" altLang="ja-JP" sz="1600" dirty="0">
                <a:ea typeface="MS PGothic"/>
              </a:rPr>
              <a:t> disampaikan ke Anda.</a:t>
            </a:r>
          </a:p>
          <a:p>
            <a:pPr marL="361950" indent="-361950" algn="just"/>
            <a:r>
              <a:rPr lang="en-US" altLang="ja-JP" sz="1600" dirty="0">
                <a:ea typeface="MS PGothic"/>
              </a:rPr>
              <a:t> </a:t>
            </a:r>
            <a:endParaRPr lang="ja-JP" altLang="en-US" sz="1600" dirty="0">
              <a:ea typeface="MS PGothic"/>
            </a:endParaRPr>
          </a:p>
          <a:p>
            <a:pPr marL="361950" indent="-361950" algn="just"/>
            <a:r>
              <a:rPr lang="ja-JP" altLang="en-US" sz="1600" dirty="0">
                <a:ea typeface="MS PGothic"/>
              </a:rPr>
              <a:t>○</a:t>
            </a:r>
            <a:r>
              <a:rPr lang="en-US" altLang="ja-JP" sz="1600" dirty="0">
                <a:ea typeface="MS PGothic"/>
              </a:rPr>
              <a:t>	Anda dapat menggunakannya saat berbicara dengan petugas Rumah sakit, </a:t>
            </a:r>
            <a:r>
              <a:rPr lang="en-US" altLang="ja-JP" sz="1600" dirty="0" err="1">
                <a:ea typeface="MS PGothic"/>
              </a:rPr>
              <a:t>misalnya</a:t>
            </a:r>
            <a:r>
              <a:rPr lang="en-US" altLang="ja-JP" sz="1600" dirty="0">
                <a:ea typeface="MS PGothic"/>
              </a:rPr>
              <a:t> dengan petugas resepsionis, kasir, pemeriksaan, dan lain-lain. </a:t>
            </a:r>
            <a:endParaRPr lang="ja-JP" altLang="en-US" sz="1600" dirty="0">
              <a:ea typeface="MS PGothic"/>
              <a:cs typeface="Calibri"/>
            </a:endParaRPr>
          </a:p>
          <a:p>
            <a:pPr marL="361950" indent="-361950" algn="just"/>
            <a:r>
              <a:rPr lang="ja-JP" altLang="en-US" sz="1600" dirty="0">
                <a:ea typeface="MS PGothic"/>
              </a:rPr>
              <a:t>○</a:t>
            </a:r>
            <a:r>
              <a:rPr lang="en-US" altLang="ja-JP" sz="1600" dirty="0">
                <a:ea typeface="MS PGothic"/>
              </a:rPr>
              <a:t>	</a:t>
            </a:r>
            <a:r>
              <a:rPr lang="en-US" altLang="ja-JP" sz="1600" dirty="0" err="1">
                <a:ea typeface="MS PGothic"/>
              </a:rPr>
              <a:t>Biayanya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adalah</a:t>
            </a:r>
            <a:r>
              <a:rPr lang="ja-JP" altLang="en-US" sz="1600" dirty="0">
                <a:ea typeface="MS PGothic"/>
              </a:rPr>
              <a:t>（①１</a:t>
            </a:r>
            <a:r>
              <a:rPr lang="en-US" altLang="ja-JP" sz="1600" dirty="0">
                <a:ea typeface="MS PGothic"/>
              </a:rPr>
              <a:t>kali </a:t>
            </a:r>
            <a:r>
              <a:rPr lang="ja-JP" altLang="en-US" sz="1600" dirty="0">
                <a:ea typeface="MS PGothic"/>
              </a:rPr>
              <a:t>●</a:t>
            </a:r>
            <a:r>
              <a:rPr lang="en-US" altLang="ja-JP" sz="1600" dirty="0">
                <a:ea typeface="MS PGothic"/>
              </a:rPr>
              <a:t>Yen</a:t>
            </a:r>
            <a:r>
              <a:rPr lang="ja-JP" altLang="en-US" sz="1600" dirty="0">
                <a:ea typeface="MS PGothic"/>
              </a:rPr>
              <a:t>　②</a:t>
            </a:r>
            <a:r>
              <a:rPr lang="en-US" altLang="ja-JP" sz="1600" dirty="0" err="1">
                <a:ea typeface="MS PGothic"/>
              </a:rPr>
              <a:t>Hingga </a:t>
            </a:r>
            <a:r>
              <a:rPr lang="ja-JP" altLang="en-US" sz="1600" dirty="0">
                <a:ea typeface="MS PGothic"/>
              </a:rPr>
              <a:t>△</a:t>
            </a:r>
            <a:r>
              <a:rPr lang="en-US" altLang="ja-JP" sz="1600" dirty="0" err="1">
                <a:ea typeface="MS PGothic"/>
              </a:rPr>
              <a:t>Menit</a:t>
            </a:r>
            <a:r>
              <a:rPr lang="en-US" altLang="ja-JP" sz="1600" dirty="0">
                <a:ea typeface="MS PGothic"/>
              </a:rPr>
              <a:t> </a:t>
            </a:r>
            <a:r>
              <a:rPr lang="ja-JP" altLang="en-US" sz="1600" dirty="0">
                <a:ea typeface="MS PGothic"/>
              </a:rPr>
              <a:t>◆</a:t>
            </a:r>
            <a:r>
              <a:rPr lang="en-US" altLang="ja-JP" sz="1600" dirty="0">
                <a:ea typeface="MS PGothic"/>
              </a:rPr>
              <a:t>Yen</a:t>
            </a:r>
            <a:r>
              <a:rPr lang="en-AU" altLang="en-US" sz="1600" dirty="0">
                <a:ea typeface="MS PGothic"/>
              </a:rPr>
              <a:t>, di atas</a:t>
            </a:r>
            <a:r>
              <a:rPr lang="en-US" altLang="ja-JP" sz="1600" dirty="0">
                <a:ea typeface="MS PGothic"/>
              </a:rPr>
              <a:t> </a:t>
            </a:r>
            <a:r>
              <a:rPr lang="ja-JP" altLang="en-US" sz="1600" dirty="0">
                <a:ea typeface="MS PGothic"/>
              </a:rPr>
              <a:t>△ </a:t>
            </a:r>
            <a:r>
              <a:rPr lang="en-US" altLang="ja-JP" sz="1600" dirty="0" err="1">
                <a:ea typeface="MS PGothic"/>
              </a:rPr>
              <a:t>menit</a:t>
            </a:r>
            <a:r>
              <a:rPr lang="en-AU" altLang="en-US" sz="1600" dirty="0" err="1">
                <a:ea typeface="MS PGothic"/>
              </a:rPr>
              <a:t>, per </a:t>
            </a:r>
            <a:r>
              <a:rPr lang="ja-JP" altLang="en-US" sz="1600" dirty="0">
                <a:ea typeface="MS PGothic"/>
              </a:rPr>
              <a:t>▲ </a:t>
            </a:r>
            <a:r>
              <a:rPr lang="en-US" altLang="ja-JP" sz="1600" dirty="0" err="1">
                <a:ea typeface="MS PGothic"/>
              </a:rPr>
              <a:t>menit</a:t>
            </a:r>
            <a:r>
              <a:rPr lang="en-US" altLang="ja-JP" sz="1600" dirty="0">
                <a:ea typeface="MS PGothic"/>
              </a:rPr>
              <a:t> </a:t>
            </a:r>
            <a:r>
              <a:rPr lang="ja-JP" altLang="en-US" sz="1600" dirty="0">
                <a:ea typeface="MS PGothic"/>
              </a:rPr>
              <a:t>□</a:t>
            </a:r>
            <a:r>
              <a:rPr lang="en-US" altLang="ja-JP" sz="1600" dirty="0">
                <a:ea typeface="MS PGothic"/>
              </a:rPr>
              <a:t>Yen</a:t>
            </a:r>
            <a:r>
              <a:rPr lang="ja-JP" altLang="en-US" sz="1600" dirty="0">
                <a:ea typeface="MS PGothic"/>
              </a:rPr>
              <a:t>　③</a:t>
            </a:r>
            <a:r>
              <a:rPr lang="en-US" altLang="ja-JP" sz="1600" dirty="0">
                <a:ea typeface="MS PGothic"/>
              </a:rPr>
              <a:t>Gratis</a:t>
            </a:r>
            <a:r>
              <a:rPr lang="ja-JP" altLang="en-US" sz="1600" dirty="0">
                <a:ea typeface="MS PGothic"/>
              </a:rPr>
              <a:t>。</a:t>
            </a:r>
            <a:endParaRPr lang="en-US" altLang="ja-JP" sz="1600" dirty="0">
              <a:ea typeface="MS PGothic"/>
              <a:cs typeface="Calibri"/>
            </a:endParaRPr>
          </a:p>
          <a:p>
            <a:pPr marL="361950" indent="-361950" algn="just"/>
            <a:endParaRPr lang="ja-JP" altLang="en-US" dirty="0">
              <a:ea typeface="MS PGothic"/>
            </a:endParaRPr>
          </a:p>
          <a:p>
            <a:pPr marL="361950" indent="-361950" algn="just"/>
            <a:r>
              <a:rPr lang="ja-JP" altLang="en-US" dirty="0">
                <a:ea typeface="MS PGothic"/>
              </a:rPr>
              <a:t>○  </a:t>
            </a:r>
            <a:r>
              <a:rPr lang="en-US" altLang="ja-JP" dirty="0" err="1">
                <a:ea typeface="MS PGothic"/>
              </a:rPr>
              <a:t>Untuk</a:t>
            </a:r>
            <a:r>
              <a:rPr lang="en-US" altLang="ja-JP" dirty="0">
                <a:ea typeface="MS PGothic"/>
              </a:rPr>
              <a:t> </a:t>
            </a:r>
            <a:r>
              <a:rPr lang="en-US" altLang="ja-JP" dirty="0" err="1">
                <a:ea typeface="MS PGothic"/>
              </a:rPr>
              <a:t>biayanya</a:t>
            </a:r>
            <a:r>
              <a:rPr lang="en-US" altLang="ja-JP" dirty="0">
                <a:ea typeface="MS PGothic"/>
              </a:rPr>
              <a:t>, </a:t>
            </a:r>
            <a:r>
              <a:rPr lang="en-US" altLang="ja-JP" dirty="0" err="1">
                <a:ea typeface="MS PGothic"/>
              </a:rPr>
              <a:t>silahkan</a:t>
            </a:r>
            <a:r>
              <a:rPr lang="en-US" altLang="ja-JP" dirty="0">
                <a:ea typeface="MS PGothic"/>
              </a:rPr>
              <a:t> </a:t>
            </a:r>
            <a:r>
              <a:rPr lang="en-US" altLang="ja-JP" dirty="0" err="1">
                <a:ea typeface="MS PGothic"/>
              </a:rPr>
              <a:t>membayarnya</a:t>
            </a:r>
            <a:r>
              <a:rPr lang="en-US" altLang="ja-JP" dirty="0">
                <a:ea typeface="MS PGothic"/>
              </a:rPr>
              <a:t> </a:t>
            </a:r>
            <a:r>
              <a:rPr lang="en-US" altLang="ja-JP" dirty="0" err="1">
                <a:ea typeface="MS PGothic"/>
              </a:rPr>
              <a:t>saat</a:t>
            </a:r>
            <a:r>
              <a:rPr lang="en-US" altLang="ja-JP" dirty="0">
                <a:ea typeface="MS PGothic"/>
              </a:rPr>
              <a:t> </a:t>
            </a:r>
            <a:r>
              <a:rPr lang="en-US" altLang="ja-JP" dirty="0" err="1">
                <a:ea typeface="MS PGothic"/>
              </a:rPr>
              <a:t>pelunasan</a:t>
            </a:r>
            <a:r>
              <a:rPr lang="en-US" altLang="ja-JP" dirty="0">
                <a:ea typeface="MS PGothic"/>
              </a:rPr>
              <a:t> di </a:t>
            </a:r>
            <a:r>
              <a:rPr lang="en-US" altLang="ja-JP" dirty="0" err="1">
                <a:ea typeface="MS PGothic"/>
              </a:rPr>
              <a:t>kasir</a:t>
            </a:r>
            <a:r>
              <a:rPr lang="en-US" altLang="ja-JP" dirty="0">
                <a:ea typeface="MS PGothic"/>
              </a:rPr>
              <a:t>. </a:t>
            </a:r>
            <a:endParaRPr lang="en-US" altLang="ja-JP" dirty="0">
              <a:ea typeface="MS PGothic"/>
              <a:cs typeface="Calibri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1600">
                <a:ea typeface="MS PGothic"/>
              </a:rPr>
              <a:t>Hal yang harus diperhatikan</a:t>
            </a:r>
            <a:endParaRPr kumimoji="1" lang="en-US" altLang="ja-JP" sz="1600">
              <a:ea typeface="MS PGothic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1068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MS PGothic"/>
              </a:rPr>
              <a:t>○</a:t>
            </a:r>
            <a:r>
              <a:rPr lang="en-US" altLang="ja-JP" sz="1600" dirty="0">
                <a:ea typeface="MS PGothic"/>
              </a:rPr>
              <a:t>	Layanan Penerjemahan ini adalah layanan yang digunakan </a:t>
            </a:r>
            <a:r>
              <a:rPr lang="en-US" altLang="ja-JP" sz="1600" dirty="0" err="1">
                <a:ea typeface="MS PGothic"/>
              </a:rPr>
              <a:t>saat</a:t>
            </a:r>
            <a:r>
              <a:rPr lang="en-US" altLang="ja-JP" sz="1600" dirty="0">
                <a:ea typeface="MS PGothic"/>
              </a:rPr>
              <a:t> Anda mendapatkan perawatan di Rumah Sakit.  </a:t>
            </a:r>
          </a:p>
          <a:p>
            <a:pPr marL="361950" indent="-361950" algn="just"/>
            <a:r>
              <a:rPr lang="ja-JP" altLang="en-US" sz="1600" dirty="0">
                <a:ea typeface="MS PGothic"/>
              </a:rPr>
              <a:t>　 </a:t>
            </a:r>
            <a:r>
              <a:rPr lang="en-US" altLang="ja-JP" sz="1600" dirty="0" err="1">
                <a:ea typeface="MS PGothic"/>
              </a:rPr>
              <a:t>Layanan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ini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tidak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dapat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digunakan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selain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saat</a:t>
            </a:r>
            <a:r>
              <a:rPr lang="en-US" altLang="ja-JP" sz="1600" dirty="0">
                <a:ea typeface="MS PGothic"/>
              </a:rPr>
              <a:t> Anda </a:t>
            </a:r>
            <a:r>
              <a:rPr lang="en-US" altLang="ja-JP" sz="1600" dirty="0" err="1">
                <a:ea typeface="MS PGothic"/>
              </a:rPr>
              <a:t>mendapatkan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perawatan</a:t>
            </a:r>
            <a:r>
              <a:rPr lang="en-US" altLang="ja-JP" sz="1600" dirty="0">
                <a:ea typeface="MS PGothic"/>
              </a:rPr>
              <a:t> di </a:t>
            </a:r>
            <a:r>
              <a:rPr lang="en-US" altLang="ja-JP" sz="1600" dirty="0" err="1">
                <a:ea typeface="MS PGothic"/>
              </a:rPr>
              <a:t>Rumah</a:t>
            </a:r>
            <a:r>
              <a:rPr lang="en-US" altLang="ja-JP" sz="1600" dirty="0">
                <a:ea typeface="MS PGothic"/>
              </a:rPr>
              <a:t> </a:t>
            </a:r>
            <a:r>
              <a:rPr lang="en-US" altLang="ja-JP" sz="1600" dirty="0" err="1">
                <a:ea typeface="MS PGothic"/>
              </a:rPr>
              <a:t>Sakit</a:t>
            </a:r>
            <a:r>
              <a:rPr lang="en-US" altLang="ja-JP" sz="1600" dirty="0">
                <a:ea typeface="MS PGothic"/>
              </a:rPr>
              <a:t> </a:t>
            </a:r>
            <a:endParaRPr lang="en-US" altLang="ja-JP" sz="1600" dirty="0">
              <a:ea typeface="MS PGothic"/>
              <a:cs typeface="Calibri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35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dirty="0">
                <a:ea typeface="MS PGothic"/>
              </a:rPr>
              <a:t>　　　　　　　　　　　</a:t>
            </a:r>
            <a:r>
              <a:rPr lang="en-US" altLang="ja-JP" sz="2000" dirty="0" err="1">
                <a:ea typeface="MS PGothic"/>
              </a:rPr>
              <a:t>Tanggal</a:t>
            </a:r>
            <a:r>
              <a:rPr lang="en-US" altLang="ja-JP" sz="2000" dirty="0">
                <a:ea typeface="MS PGothic"/>
              </a:rPr>
              <a:t> (YY-MM-DD) :   </a:t>
            </a:r>
          </a:p>
          <a:p>
            <a:r>
              <a:rPr lang="ja-JP" altLang="en-US" sz="2000" dirty="0">
                <a:ea typeface="MS PGothic"/>
              </a:rPr>
              <a:t>　　　　　　　　　　　</a:t>
            </a:r>
            <a:r>
              <a:rPr lang="en-US" altLang="ja-JP" sz="2000" dirty="0" err="1">
                <a:ea typeface="MS PGothic"/>
              </a:rPr>
              <a:t>Nama</a:t>
            </a:r>
            <a:r>
              <a:rPr lang="en-US" altLang="ja-JP" sz="2000" dirty="0">
                <a:ea typeface="MS PGothic"/>
              </a:rPr>
              <a:t> :</a:t>
            </a:r>
            <a:r>
              <a:rPr lang="ja-JP" altLang="en-US" sz="2000" dirty="0">
                <a:ea typeface="MS PGothic"/>
              </a:rPr>
              <a:t>　　　　　　　　　　　　　　　　　　　　　　　　　　　　</a:t>
            </a:r>
            <a:endParaRPr lang="en-US" altLang="ja-JP" sz="2000" dirty="0">
              <a:ea typeface="MS PGothic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/>
              <a:t>Ya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Tidak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5835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1600" b="1">
                <a:ea typeface="MS PGothic"/>
              </a:rPr>
              <a:t>Apakah anda ingin menggunakan layanan penerjemahan melalui telepon? </a:t>
            </a: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D208117F-20BB-4A01-8E02-0122CEEDCAD8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A25735FD-4117-4A09-BA58-FC6D64A664B1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AEFA36-7321-4806-801E-131C62D472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0B4F08-580D-499C-94F6-97F0BB015D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b0ed9-6fc6-41ee-b92c-b47ef73c9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B33D66-5436-45F5-961A-32B0DB82290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680</Words>
  <Application>Microsoft Office PowerPoint</Application>
  <PresentationFormat>A4 Paper (210x297 mm)</PresentationFormat>
  <Paragraphs>40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93</cp:revision>
  <cp:lastPrinted>1900-01-01T00:00:00Z</cp:lastPrinted>
  <dcterms:created xsi:type="dcterms:W3CDTF">1900-01-01T00:00:00Z</dcterms:created>
  <dcterms:modified xsi:type="dcterms:W3CDTF">2022-02-09T02:59:37Z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3081-11.8.1</vt:lpwstr>
  </property>
  <property fmtid="{D5CDD505-2E9C-101B-9397-08002B2CF9AE}" pid="3" name="ICV">
    <vt:lpwstr>F12E513EF0FBD2746CA30A61934B977A</vt:lpwstr>
  </property>
  <property fmtid="{D5CDD505-2E9C-101B-9397-08002B2CF9AE}" pid="4" name="ContentTypeId">
    <vt:lpwstr>0x0101002BDAE50DFFD0FA479344EA81F51943FB</vt:lpwstr>
  </property>
</Properties>
</file>