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F5095-3E0C-4DB5-8EA2-463B68E8C3A7}" v="318" dt="2021-07-13T23:40:2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  <a:ea typeface="ＭＳ Ｐゴシック"/>
              </a:rPr>
              <a:t>Informazioni sul servizio di interpretariato telefonico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kumimoji="1" lang="it-IT" dirty="0">
                <a:ea typeface="ＭＳ Ｐゴシック"/>
              </a:rPr>
              <a:t>　</a:t>
            </a:r>
            <a:r>
              <a:rPr lang="it-IT" dirty="0">
                <a:ea typeface="ＭＳ Ｐゴシック"/>
              </a:rPr>
              <a:t>Puoi utilizzare il “servizio di interpretariato telefonico” quando vieni visitato/a in ospedale.</a:t>
            </a:r>
          </a:p>
          <a:p>
            <a:pPr algn="just"/>
            <a:r>
              <a:rPr lang="it-IT" dirty="0">
                <a:ea typeface="ＭＳ Ｐゴシック"/>
              </a:rPr>
              <a:t>　Prendi nota di quanto segue.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it-IT" sz="2000">
                <a:ea typeface="ＭＳ Ｐゴシック"/>
              </a:rPr>
              <a:t>Servizio di interpretariato telefonico</a:t>
            </a:r>
          </a:p>
          <a:p>
            <a:pPr algn="ctr"/>
            <a:r>
              <a:rPr kumimoji="1" lang="it-IT" sz="2000">
                <a:ea typeface="ＭＳ Ｐゴシック"/>
              </a:rPr>
              <a:t>Dettagli sull’utilizzo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it-IT" dirty="0">
                <a:ea typeface="ＭＳ Ｐゴシック"/>
              </a:rPr>
              <a:t>○ Il telefono si collega a un interprete situato all’esterno dell’ospedale.</a:t>
            </a:r>
          </a:p>
          <a:p>
            <a:pPr marL="361950" indent="-361950" algn="just"/>
            <a:endParaRPr lang="ja-JP" altLang="en-US" dirty="0">
              <a:ea typeface="ＭＳ Ｐゴシック"/>
            </a:endParaRPr>
          </a:p>
          <a:p>
            <a:pPr marL="361950" indent="-361950" algn="just"/>
            <a:r>
              <a:rPr lang="it-IT" dirty="0">
                <a:ea typeface="ＭＳ Ｐゴシック"/>
              </a:rPr>
              <a:t>○ L'interprete traduce ciò che dici in giapponese e lo comunica al personale ospedaliero. L'interprete traduce nella tua lingua ciò che viene detto dal personale ospedaliero.</a:t>
            </a:r>
          </a:p>
          <a:p>
            <a:pPr marL="361950" indent="-361950" algn="just"/>
            <a:endParaRPr lang="ja-JP" altLang="en-US" dirty="0">
              <a:ea typeface="ＭＳ Ｐゴシック"/>
            </a:endParaRPr>
          </a:p>
          <a:p>
            <a:pPr marL="361950" indent="-361950" algn="just"/>
            <a:r>
              <a:rPr lang="it-IT" dirty="0">
                <a:ea typeface="ＭＳ Ｐゴシック"/>
              </a:rPr>
              <a:t>○ Puoi utilizzare il servizio ogni volta che parli con il personale ospedaliero, all’accettazione, alla cassa, durante la visita medica, ecc.</a:t>
            </a:r>
          </a:p>
          <a:p>
            <a:pPr marL="361950" indent="-361950" algn="just"/>
            <a:endParaRPr lang="ja-JP" altLang="en-US" dirty="0">
              <a:ea typeface="ＭＳ Ｐゴシック"/>
              <a:cs typeface="Calibri"/>
            </a:endParaRPr>
          </a:p>
          <a:p>
            <a:pPr marL="361950" indent="-361950" algn="just"/>
            <a:r>
              <a:rPr lang="it-IT" dirty="0">
                <a:ea typeface="ＭＳ Ｐゴシック"/>
              </a:rPr>
              <a:t>○ Il costo del servizio è (① ● yen x 1 volta ② ◆ yen fino a △ minuti, </a:t>
            </a:r>
            <a:r>
              <a:rPr lang="it-IT" altLang="ja-JP" dirty="0">
                <a:ea typeface="ＭＳ Ｐゴシック"/>
              </a:rPr>
              <a:t>da △ minuti in poi </a:t>
            </a:r>
            <a:r>
              <a:rPr lang="it-IT" dirty="0">
                <a:ea typeface="ＭＳ Ｐゴシック"/>
              </a:rPr>
              <a:t>□ yen ogni ▲ minuti ③ gratis).</a:t>
            </a:r>
          </a:p>
          <a:p>
            <a:pPr marL="361950" indent="-361950" algn="just"/>
            <a:endParaRPr lang="ja-JP" altLang="en-US" dirty="0">
              <a:ea typeface="ＭＳ Ｐゴシック"/>
            </a:endParaRPr>
          </a:p>
          <a:p>
            <a:pPr marL="361950" indent="-361950" algn="just"/>
            <a:r>
              <a:rPr lang="it-IT" dirty="0">
                <a:ea typeface="ＭＳ Ｐゴシック"/>
              </a:rPr>
              <a:t>○ Sei pregato/a di pagare alla cassa.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41529" y="671151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sz="2000">
                <a:ea typeface="ＭＳ Ｐゴシック"/>
              </a:rPr>
              <a:t>Nota bene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7068864"/>
            <a:ext cx="645318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it-IT" dirty="0">
                <a:ea typeface="ＭＳ Ｐゴシック"/>
              </a:rPr>
              <a:t>Il servizio di interpretariato telefonico è disponibile solo per le visite mediche.</a:t>
            </a:r>
          </a:p>
          <a:p>
            <a:pPr marL="361950" indent="-361950" algn="just"/>
            <a:r>
              <a:rPr lang="it-IT" dirty="0">
                <a:ea typeface="ＭＳ Ｐゴシック"/>
              </a:rPr>
              <a:t>　 　Non può essere utilizzato per altri scopi.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>
                <a:ea typeface="ＭＳ Ｐゴシック"/>
              </a:rPr>
              <a:t>                                Data (gg/mm/aa)</a:t>
            </a:r>
          </a:p>
          <a:p>
            <a:r>
              <a:rPr lang="it-IT" sz="2000" dirty="0">
                <a:ea typeface="ＭＳ Ｐゴシック"/>
              </a:rPr>
              <a:t>　　　　　　　　　　　Nome　　　　　　　　　　　　　　　　　　　　　　　　　　　　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it-IT" sz="2000"/>
              <a:t>Sì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it-IT" sz="200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16742"/>
            <a:ext cx="6858001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it-IT" sz="2000" b="1">
                <a:ea typeface="ＭＳ Ｐゴシック"/>
              </a:rPr>
              <a:t>Desideri utilizzare il servizio di interpretariato telefonico?</a:t>
            </a: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33960396-5699-42F2-8A15-C7065530AC97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A8D27DCD-3AFD-44FC-8008-37070061C6C8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02660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297B3F-E047-47CF-AF1B-0D4988D7DC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843352-4F81-405F-8CAF-3BF99934DE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ab0ed9-6fc6-41ee-b92c-b47ef73c9b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358334-CE1B-4546-96C0-ACF55C565CF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646</Words>
  <Application>Microsoft Office PowerPoint</Application>
  <PresentationFormat>A4 Paper (210x297 mm)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テーマ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87</cp:revision>
  <cp:lastPrinted>2021-04-05T11:53:37Z</cp:lastPrinted>
  <dcterms:created xsi:type="dcterms:W3CDTF">2021-04-05T11:12:35Z</dcterms:created>
  <dcterms:modified xsi:type="dcterms:W3CDTF">2022-02-09T02:59:20Z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