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  <p:cmAuthor id="2" name="samnang veng" initials="sv" lastIdx="4" clrIdx="1">
    <p:extLst>
      <p:ext uri="{19B8F6BF-5375-455C-9EA6-DF929625EA0E}">
        <p15:presenceInfo xmlns:p15="http://schemas.microsoft.com/office/powerpoint/2012/main" userId="6b87fbe9a5b4d56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272C19-C8D9-4F4F-B232-36A975153731}" v="7" dt="2021-07-26T07:10:20.6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nang veng" userId="6b87fbe9a5b4d56e" providerId="LiveId" clId="{D0272C19-C8D9-4F4F-B232-36A975153731}"/>
    <pc:docChg chg="undo custSel modSld">
      <pc:chgData name="samnang veng" userId="6b87fbe9a5b4d56e" providerId="LiveId" clId="{D0272C19-C8D9-4F4F-B232-36A975153731}" dt="2021-07-26T07:17:03.741" v="86" actId="207"/>
      <pc:docMkLst>
        <pc:docMk/>
      </pc:docMkLst>
      <pc:sldChg chg="modSp mod addCm delCm modCm">
        <pc:chgData name="samnang veng" userId="6b87fbe9a5b4d56e" providerId="LiveId" clId="{D0272C19-C8D9-4F4F-B232-36A975153731}" dt="2021-07-26T07:17:03.741" v="86" actId="207"/>
        <pc:sldMkLst>
          <pc:docMk/>
          <pc:sldMk cId="3526549204" sldId="257"/>
        </pc:sldMkLst>
        <pc:spChg chg="mod">
          <ac:chgData name="samnang veng" userId="6b87fbe9a5b4d56e" providerId="LiveId" clId="{D0272C19-C8D9-4F4F-B232-36A975153731}" dt="2021-07-26T06:53:18.016" v="10" actId="207"/>
          <ac:spMkLst>
            <pc:docMk/>
            <pc:sldMk cId="3526549204" sldId="257"/>
            <ac:spMk id="2" creationId="{00000000-0000-0000-0000-000000000000}"/>
          </ac:spMkLst>
        </pc:spChg>
        <pc:spChg chg="mod">
          <ac:chgData name="samnang veng" userId="6b87fbe9a5b4d56e" providerId="LiveId" clId="{D0272C19-C8D9-4F4F-B232-36A975153731}" dt="2021-07-26T07:13:29.171" v="75" actId="947"/>
          <ac:spMkLst>
            <pc:docMk/>
            <pc:sldMk cId="3526549204" sldId="257"/>
            <ac:spMk id="3" creationId="{00000000-0000-0000-0000-000000000000}"/>
          </ac:spMkLst>
        </pc:spChg>
        <pc:spChg chg="mod">
          <ac:chgData name="samnang veng" userId="6b87fbe9a5b4d56e" providerId="LiveId" clId="{D0272C19-C8D9-4F4F-B232-36A975153731}" dt="2021-07-26T07:03:30.893" v="30" actId="947"/>
          <ac:spMkLst>
            <pc:docMk/>
            <pc:sldMk cId="3526549204" sldId="257"/>
            <ac:spMk id="5" creationId="{00000000-0000-0000-0000-000000000000}"/>
          </ac:spMkLst>
        </pc:spChg>
        <pc:spChg chg="mod">
          <ac:chgData name="samnang veng" userId="6b87fbe9a5b4d56e" providerId="LiveId" clId="{D0272C19-C8D9-4F4F-B232-36A975153731}" dt="2021-07-26T07:17:03.741" v="86" actId="207"/>
          <ac:spMkLst>
            <pc:docMk/>
            <pc:sldMk cId="3526549204" sldId="257"/>
            <ac:spMk id="6" creationId="{00000000-0000-0000-0000-000000000000}"/>
          </ac:spMkLst>
        </pc:spChg>
        <pc:spChg chg="mod">
          <ac:chgData name="samnang veng" userId="6b87fbe9a5b4d56e" providerId="LiveId" clId="{D0272C19-C8D9-4F4F-B232-36A975153731}" dt="2021-07-26T07:05:03.965" v="33" actId="947"/>
          <ac:spMkLst>
            <pc:docMk/>
            <pc:sldMk cId="3526549204" sldId="257"/>
            <ac:spMk id="7" creationId="{00000000-0000-0000-0000-000000000000}"/>
          </ac:spMkLst>
        </pc:spChg>
        <pc:spChg chg="mod">
          <ac:chgData name="samnang veng" userId="6b87fbe9a5b4d56e" providerId="LiveId" clId="{D0272C19-C8D9-4F4F-B232-36A975153731}" dt="2021-07-26T07:06:52.537" v="40"/>
          <ac:spMkLst>
            <pc:docMk/>
            <pc:sldMk cId="3526549204" sldId="257"/>
            <ac:spMk id="8" creationId="{00000000-0000-0000-0000-000000000000}"/>
          </ac:spMkLst>
        </pc:spChg>
        <pc:spChg chg="mod">
          <ac:chgData name="samnang veng" userId="6b87fbe9a5b4d56e" providerId="LiveId" clId="{D0272C19-C8D9-4F4F-B232-36A975153731}" dt="2021-07-26T07:11:56.268" v="73" actId="207"/>
          <ac:spMkLst>
            <pc:docMk/>
            <pc:sldMk cId="3526549204" sldId="257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km-KH" altLang="ja-JP" sz="3200" b="1" dirty="0">
                <a:solidFill>
                  <a:srgbClr val="002060"/>
                </a:solidFill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អំពីសេវាកម្មបកប្រែតាមទូរសព្ទ</a:t>
            </a:r>
            <a:endParaRPr kumimoji="1" lang="ja-JP" altLang="en-US" sz="3200" b="1" dirty="0">
              <a:solidFill>
                <a:srgbClr val="002060"/>
              </a:solidFill>
              <a:latin typeface="Khmer OS Siemreap" panose="02000500000000020004" pitchFamily="2" charset="0"/>
              <a:ea typeface="ＭＳ Ｐゴシック"/>
              <a:cs typeface="Khmer OS Siemreap" panose="02000500000000020004" pitchFamily="2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5200" y="806521"/>
            <a:ext cx="643318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kumimoji="1" lang="ja-JP" altLang="en-US" sz="2400" dirty="0">
                <a:ea typeface="ＭＳ Ｐゴシック"/>
              </a:rPr>
              <a:t>　</a:t>
            </a:r>
            <a:r>
              <a:rPr lang="km-KH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អ្នកអាចប្រើប្រាស់</a:t>
            </a:r>
            <a:r>
              <a:rPr lang="en-US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”</a:t>
            </a:r>
            <a:r>
              <a:rPr lang="km-KH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សេវាកម្មបកប្រែតាមទូរសព្ទ</a:t>
            </a:r>
            <a:r>
              <a:rPr lang="en-US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”</a:t>
            </a:r>
            <a:r>
              <a:rPr lang="km-KH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 ពេលទទួលការពិនិត្យព្យាបាលនៅមន្ទីរពេទ្យ។</a:t>
            </a:r>
            <a:endParaRPr lang="en-US" altLang="ja-JP" sz="2400" dirty="0">
              <a:latin typeface="Khmer OS Siemreap" panose="02000500000000020004" pitchFamily="2" charset="0"/>
              <a:ea typeface="ＭＳ Ｐゴシック"/>
              <a:cs typeface="Khmer OS Siemreap" panose="02000500000000020004" pitchFamily="2" charset="0"/>
            </a:endParaRPr>
          </a:p>
          <a:p>
            <a:pPr algn="just"/>
            <a:r>
              <a:rPr lang="ja-JP" altLang="en-US" sz="2400" dirty="0">
                <a:ea typeface="ＭＳ Ｐゴシック"/>
              </a:rPr>
              <a:t>　</a:t>
            </a:r>
            <a:r>
              <a:rPr lang="km-KH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សូមពិនិត្យមើលប្រការផ្សេងៗដែលមានសរសេរដូចខាងក្រោម។</a:t>
            </a:r>
            <a:endParaRPr lang="en-US" altLang="ja-JP" sz="2400" dirty="0">
              <a:ea typeface="ＭＳ Ｐゴシック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km-KH" altLang="ja-JP" sz="28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ខ្លឹមសារនិងរបៀបប្រើប្រាស់សេវាកម្មបកប្រែតាមទូរសព្ទ</a:t>
            </a:r>
            <a:endParaRPr lang="ja-JP" altLang="en-US" sz="2800" dirty="0">
              <a:ea typeface="ＭＳ Ｐゴシック"/>
              <a:cs typeface="Calibri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8480" y="2414371"/>
            <a:ext cx="6459905" cy="34778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sz="2000" dirty="0">
                <a:ea typeface="ＭＳ Ｐゴシック"/>
              </a:rPr>
              <a:t>○</a:t>
            </a:r>
            <a:r>
              <a:rPr lang="en-US" altLang="ja-JP" sz="2000" dirty="0">
                <a:ea typeface="ＭＳ Ｐゴシック"/>
              </a:rPr>
              <a:t>	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ភ្ជាប់ទូរសព្ទទៅអ្នកបកប្រែនៅខាងក្រៅមន្ទីរពេទ្យ។</a:t>
            </a:r>
            <a:endParaRPr lang="en-US" altLang="ja-JP" sz="2000" dirty="0">
              <a:ea typeface="ＭＳ Ｐゴシック"/>
            </a:endParaRPr>
          </a:p>
          <a:p>
            <a:pPr marL="361950" indent="-361950" algn="just"/>
            <a:endParaRPr lang="ja-JP" altLang="en-US" sz="2000" dirty="0">
              <a:ea typeface="ＭＳ Ｐゴシック"/>
            </a:endParaRPr>
          </a:p>
          <a:p>
            <a:pPr marL="361950" indent="-361950" algn="just"/>
            <a:r>
              <a:rPr lang="ja-JP" altLang="en-US" sz="2000" dirty="0">
                <a:ea typeface="ＭＳ Ｐゴシック"/>
              </a:rPr>
              <a:t>○</a:t>
            </a:r>
            <a:r>
              <a:rPr lang="en-US" altLang="ja-JP" sz="2000" dirty="0">
                <a:ea typeface="ＭＳ Ｐゴシック"/>
              </a:rPr>
              <a:t>	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អ្នកបកប្រែធ្វើការបកប្រែពាក្យដែលអ្នកនិយាយទៅជាភាសាជប៉ុន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 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ប្រាប់បុគ្គលិកមន្ទីរពេទ្យ។ ហើយធ្វើការបកប្រែពាក្យដែលបុគ្គលិកមន្ទីរពេទ្យនិយាយទៅជាភាសារបស់អ្នក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 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ប្រាប់អ្នកវិញ។</a:t>
            </a:r>
            <a:endParaRPr lang="en-US" altLang="ja-JP" sz="2000" dirty="0">
              <a:ea typeface="ＭＳ Ｐゴシック"/>
            </a:endParaRPr>
          </a:p>
          <a:p>
            <a:pPr marL="361950" indent="-361950" algn="just"/>
            <a:endParaRPr lang="ja-JP" altLang="en-US" sz="2000" dirty="0">
              <a:ea typeface="ＭＳ Ｐゴシック"/>
            </a:endParaRPr>
          </a:p>
          <a:p>
            <a:pPr marL="361950" indent="-361950" algn="just"/>
            <a:r>
              <a:rPr lang="ja-JP" altLang="en-US" sz="2000" dirty="0">
                <a:ea typeface="ＭＳ Ｐゴシック"/>
              </a:rPr>
              <a:t>○</a:t>
            </a:r>
            <a:r>
              <a:rPr lang="en-US" altLang="ja-JP" sz="2000" dirty="0">
                <a:ea typeface="ＭＳ Ｐゴシック"/>
              </a:rPr>
              <a:t>	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អាចប្រើប្រាស់ពេលនិយាយជាមួយបុគ្គលិកមន្ទីរពេទ្យទាក់ទងនឹងការទទួលពាក្យ, បង់ប្រាក់ និងពិនិត្យព្យាបាលជាដើម។</a:t>
            </a:r>
            <a:endParaRPr lang="en-US" altLang="ja-JP" sz="2000" dirty="0">
              <a:ea typeface="ＭＳ Ｐゴシック"/>
              <a:cs typeface="Calibri"/>
            </a:endParaRPr>
          </a:p>
          <a:p>
            <a:pPr marL="361950" indent="-361950" algn="just"/>
            <a:endParaRPr lang="ja-JP" altLang="en-US" sz="2000" dirty="0">
              <a:ea typeface="ＭＳ Ｐゴシック"/>
              <a:cs typeface="Calibri"/>
            </a:endParaRPr>
          </a:p>
          <a:p>
            <a:pPr marL="361950" indent="-361950" algn="just"/>
            <a:r>
              <a:rPr lang="ja-JP" altLang="en-US" sz="2000" dirty="0">
                <a:ea typeface="ＭＳ Ｐゴシック"/>
              </a:rPr>
              <a:t>○</a:t>
            </a:r>
            <a:r>
              <a:rPr lang="en-US" altLang="ja-JP" sz="2000" dirty="0">
                <a:ea typeface="ＭＳ Ｐゴシック"/>
              </a:rPr>
              <a:t>	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ថ្លៃសេវាគឺ(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①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1លើក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●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យ៉េន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　②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ត្រឹម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△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នាទី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◆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យ៉េន, ចាប់ពី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△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នាទីគឺ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□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យ៉េនក្នុង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 ▲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នាទី </a:t>
            </a:r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　③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ឥតគិតថ្លៃ)</a:t>
            </a:r>
            <a:endParaRPr lang="en-US" altLang="ja-JP" sz="2000" dirty="0">
              <a:latin typeface="Khmer OS Siemreap" panose="02000500000000020004" pitchFamily="2" charset="0"/>
              <a:ea typeface="ＭＳ Ｐゴシック"/>
              <a:cs typeface="Khmer OS Siemreap" panose="02000500000000020004" pitchFamily="2" charset="0"/>
            </a:endParaRPr>
          </a:p>
          <a:p>
            <a:pPr marL="361950" indent="-361950" algn="just"/>
            <a:endParaRPr lang="ja-JP" altLang="en-US" sz="2000" dirty="0">
              <a:latin typeface="Khmer OS Siemreap" panose="02000500000000020004" pitchFamily="2" charset="0"/>
              <a:ea typeface="ＭＳ Ｐゴシック"/>
              <a:cs typeface="Khmer OS Siemreap" panose="02000500000000020004" pitchFamily="2" charset="0"/>
            </a:endParaRPr>
          </a:p>
          <a:p>
            <a:pPr marL="361950" indent="-361950" algn="just"/>
            <a:r>
              <a:rPr lang="ja-JP" altLang="en-US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○  </a:t>
            </a:r>
            <a:r>
              <a:rPr lang="km-KH" altLang="ja-JP" sz="20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សូមបង់ប្រាក់ពេលគិតប្រាក់។</a:t>
            </a:r>
            <a:endParaRPr lang="en-US" altLang="ja-JP" sz="2000" dirty="0">
              <a:latin typeface="Khmer OS Siemreap" panose="02000500000000020004" pitchFamily="2" charset="0"/>
              <a:ea typeface="ＭＳ Ｐゴシック"/>
              <a:cs typeface="Khmer OS Siemreap" panose="02000500000000020004" pitchFamily="2" charset="0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km-KH" altLang="ja-JP" sz="28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ប្រការប្រុងប្រយ័ត្ន</a:t>
            </a:r>
            <a:endParaRPr kumimoji="1" lang="ja-JP" altLang="en-US" sz="2800" dirty="0">
              <a:ea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1920" y="6928059"/>
            <a:ext cx="645318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sz="2400" dirty="0">
                <a:ea typeface="ＭＳ Ｐゴシック"/>
              </a:rPr>
              <a:t>○</a:t>
            </a:r>
            <a:r>
              <a:rPr lang="en-US" altLang="ja-JP" sz="2400" dirty="0">
                <a:ea typeface="ＭＳ Ｐゴシック"/>
              </a:rPr>
              <a:t>	</a:t>
            </a:r>
            <a:r>
              <a:rPr lang="km-KH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 ការបកប្រែតាមទូរសព្ទគឺជាសេវាកម្មនៅពេលអ្នកទទួលការពិនិត្យព្យាបាលនៅមន្ទីរពេទ្យ។ ហើយមិនអាចប្រើក្រៅពីពេលទទួលការពិនិត្យព្យាបាលនៅមន្ទីរពេទ្យឡើយ។</a:t>
            </a:r>
            <a:endParaRPr lang="ja-JP" altLang="en-US" sz="2400" dirty="0">
              <a:ea typeface="ＭＳ Ｐゴシック"/>
              <a:cs typeface="Calibri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34245" y="9050968"/>
            <a:ext cx="6555105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　　　　　　　　　　　　　　　</a:t>
            </a:r>
            <a:r>
              <a:rPr lang="km-KH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ថ្ងៃ</a:t>
            </a:r>
            <a:r>
              <a:rPr lang="km-KH" altLang="ja-JP" sz="2400" dirty="0">
                <a:ea typeface="ＭＳ Ｐゴシック"/>
              </a:rPr>
              <a:t>         </a:t>
            </a:r>
            <a:r>
              <a:rPr lang="km-KH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ខែ</a:t>
            </a:r>
            <a:r>
              <a:rPr lang="km-KH" altLang="ja-JP" sz="2400" dirty="0">
                <a:ea typeface="ＭＳ Ｐゴシック"/>
              </a:rPr>
              <a:t>       </a:t>
            </a:r>
            <a:r>
              <a:rPr lang="km-KH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ឆ្នាំ</a:t>
            </a:r>
            <a:endParaRPr lang="en-US" altLang="ja-JP" sz="2400" dirty="0">
              <a:latin typeface="Khmer OS Siemreap" panose="02000500000000020004" pitchFamily="2" charset="0"/>
              <a:ea typeface="ＭＳ Ｐゴシック"/>
              <a:cs typeface="Khmer OS Siemreap" panose="02000500000000020004" pitchFamily="2" charset="0"/>
            </a:endParaRPr>
          </a:p>
          <a:p>
            <a:pPr>
              <a:spcAft>
                <a:spcPts val="600"/>
              </a:spcAft>
            </a:pPr>
            <a:r>
              <a:rPr lang="ja-JP" altLang="en-US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　　　　　　　　　　　　　　　</a:t>
            </a:r>
            <a:r>
              <a:rPr lang="km-KH" altLang="ja-JP" sz="24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ឈ្មោះ</a:t>
            </a:r>
            <a:r>
              <a:rPr lang="ja-JP" altLang="en-US" sz="2400" dirty="0">
                <a:ea typeface="ＭＳ Ｐゴシック"/>
              </a:rPr>
              <a:t>　　　　　　　　　　　　　　　　　　　　　　　　　　　</a:t>
            </a:r>
            <a:endParaRPr lang="en-US" altLang="ja-JP" sz="2400" dirty="0">
              <a:ea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altLang="ja-JP" sz="28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បាទ</a:t>
            </a:r>
            <a:r>
              <a:rPr lang="en-US" altLang="ja-JP" sz="2800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/</a:t>
            </a:r>
            <a:r>
              <a:rPr lang="km-KH" altLang="ja-JP" sz="28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ចាស</a:t>
            </a:r>
            <a:endParaRPr kumimoji="1" lang="ja-JP" altLang="en-US" sz="2800" dirty="0"/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altLang="ja-JP" sz="2800" dirty="0">
                <a:solidFill>
                  <a:schemeClr val="tx1"/>
                </a:solidFill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ទេ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34245" y="7826128"/>
            <a:ext cx="6858001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km-KH" altLang="ja-JP" sz="2800" dirty="0">
                <a:latin typeface="Khmer OS Siemreap" panose="02000500000000020004" pitchFamily="2" charset="0"/>
                <a:ea typeface="ＭＳ Ｐゴシック"/>
                <a:cs typeface="Khmer OS Siemreap" panose="02000500000000020004" pitchFamily="2" charset="0"/>
              </a:rPr>
              <a:t>តើអ្នកប្រើប្រាស់សេវាកម្មបកប្រែតាមទូរសព្ទឬទេ?</a:t>
            </a:r>
            <a:endParaRPr lang="ja-JP" altLang="en-US" sz="2800" dirty="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26EEE698-899A-4185-B403-6C839A239BEA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E3AD4CE7-4EAD-4B2B-92D7-8F25498EF2B5}"/>
              </a:ext>
            </a:extLst>
          </p:cNvPr>
          <p:cNvSpPr/>
          <p:nvPr/>
        </p:nvSpPr>
        <p:spPr>
          <a:xfrm>
            <a:off x="-2612345" y="47790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319882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B23E53-F8CA-4E53-A7FD-46D3FDAFE127}"/>
</file>

<file path=customXml/itemProps2.xml><?xml version="1.0" encoding="utf-8"?>
<ds:datastoreItem xmlns:ds="http://schemas.openxmlformats.org/officeDocument/2006/customXml" ds:itemID="{82D582CC-CB07-46E5-AC8D-24BD24CE0A72}"/>
</file>

<file path=customXml/itemProps3.xml><?xml version="1.0" encoding="utf-8"?>
<ds:datastoreItem xmlns:ds="http://schemas.openxmlformats.org/officeDocument/2006/customXml" ds:itemID="{98DAB9F9-FE97-4B79-A5CD-B1D584D1C09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774</TotalTime>
  <Words>736</Words>
  <Application>Microsoft Office PowerPoint</Application>
  <PresentationFormat>A4 210 x 297 mm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Khmer OS Siemreap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89</cp:revision>
  <cp:lastPrinted>2021-04-05T11:53:37Z</cp:lastPrinted>
  <dcterms:created xsi:type="dcterms:W3CDTF">2021-04-05T11:12:35Z</dcterms:created>
  <dcterms:modified xsi:type="dcterms:W3CDTF">2021-09-21T03:52:34Z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