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8" r:id="rId1"/>
  </p:sldMasterIdLst>
  <p:notesMasterIdLst>
    <p:notesMasterId r:id="rId4"/>
  </p:notesMasterIdLst>
  <p:sldIdLst>
    <p:sldId id="258" r:id="rId2"/>
    <p:sldId id="260" r:id="rId3"/>
  </p:sldIdLst>
  <p:sldSz cx="6858000" cy="9906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62"/>
  </p:normalViewPr>
  <p:slideViewPr>
    <p:cSldViewPr>
      <p:cViewPr>
        <p:scale>
          <a:sx n="50" d="100"/>
          <a:sy n="50" d="100"/>
        </p:scale>
        <p:origin x="2100" y="-39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83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55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46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12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56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04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84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4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0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11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65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01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82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0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전화통역 서비스에 관하여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2407" y="699937"/>
            <a:ext cx="6433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GulimChe" panose="020B0609000101010101" pitchFamily="49" charset="-127"/>
                <a:cs typeface="MoolBoran" panose="020B0604020202020204" pitchFamily="34" charset="0"/>
              </a:rPr>
              <a:t>병원에서 진찰을 받으실 때 </a:t>
            </a:r>
            <a:r>
              <a:rPr kumimoji="1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MoolBoran" panose="020B0604020202020204" pitchFamily="34" charset="0"/>
              </a:rPr>
              <a:t>“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GulimChe" panose="020B0609000101010101" pitchFamily="49" charset="-127"/>
                <a:cs typeface="MoolBoran" panose="020B0604020202020204" pitchFamily="34" charset="0"/>
              </a:rPr>
              <a:t>전화 통역 서비스</a:t>
            </a:r>
            <a:r>
              <a:rPr kumimoji="1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MoolBoran" panose="020B0604020202020204" pitchFamily="34" charset="0"/>
              </a:rPr>
              <a:t>＂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GulimChe" panose="020B0609000101010101" pitchFamily="49" charset="-127"/>
                <a:cs typeface="MoolBoran" panose="020B0604020202020204" pitchFamily="34" charset="0"/>
              </a:rPr>
              <a:t>를 이용하실 수 있습니다</a:t>
            </a:r>
            <a:r>
              <a:rPr kumimoji="1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MoolBoran" panose="020B0604020202020204" pitchFamily="34" charset="0"/>
              </a:rPr>
              <a:t>.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MoolBoran" panose="020B0604020202020204" pitchFamily="34" charset="0"/>
              </a:rPr>
              <a:t>　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GulimChe" panose="020B0609000101010101" pitchFamily="49" charset="-127"/>
                <a:cs typeface="MoolBoran" panose="020B0604020202020204" pitchFamily="34" charset="0"/>
              </a:rPr>
              <a:t>아래 사항을 확인해 주십시오</a:t>
            </a:r>
            <a:r>
              <a:rPr kumimoji="1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MoolBoran" panose="020B0604020202020204" pitchFamily="34" charset="0"/>
              </a:rPr>
              <a:t>.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MoolBoran" panose="020B0604020202020204" pitchFamily="34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전화 통역 서비스</a:t>
            </a:r>
            <a:r>
              <a:rPr kumimoji="1" lang="en-US" altLang="ko-KR" sz="2000" kern="1200" dirty="0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rPr>
              <a:t> </a:t>
            </a:r>
            <a:r>
              <a:rPr kumimoji="1" lang="ko-KR" altLang="en-US" sz="2000" kern="1200" dirty="0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rPr>
              <a:t>내용과</a:t>
            </a:r>
            <a:r>
              <a:rPr kumimoji="1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 사용방법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432720"/>
            <a:ext cx="64599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병원 외부에 있는 통역사에게 전화를 연결합니다</a:t>
            </a:r>
            <a:r>
              <a:rPr kumimoji="1" lang="en-US" altLang="ko-KR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통역사는 환자분의 말씀을 일본말로 병원 관계자에게 전달합니다</a:t>
            </a:r>
            <a:r>
              <a:rPr kumimoji="1" lang="en-US" altLang="ko-KR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 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또한 병원 관계자의 일본말을 환자분께 한국말로 전달해드립니다</a:t>
            </a:r>
            <a:r>
              <a:rPr kumimoji="1" lang="en-US" altLang="ko-KR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 </a:t>
            </a: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접수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계산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진찰</a:t>
            </a:r>
            <a:r>
              <a:rPr kumimoji="1" lang="en-US" altLang="ko-KR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등</a:t>
            </a:r>
            <a:r>
              <a:rPr kumimoji="1" lang="en-US" altLang="ko-KR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, 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병원 관계자에게 전달 사항이 있으실 때 이용하실 수 있습니다</a:t>
            </a:r>
            <a:r>
              <a:rPr kumimoji="1" lang="en-US" altLang="ko-KR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 </a:t>
            </a: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이용</a:t>
            </a:r>
            <a:r>
              <a:rPr kumimoji="1" lang="ko-KR" altLang="en-US" kern="1200" noProof="0" dirty="0" err="1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료는</a:t>
            </a:r>
            <a:r>
              <a:rPr kumimoji="1" lang="ko-KR" altLang="en-US" kern="1200" noProof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（①１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회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엔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②△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분까지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엔</a:t>
            </a:r>
            <a:r>
              <a:rPr kumimoji="1" lang="en-US" altLang="ko-KR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,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△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분부터는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▲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분당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□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엔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③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무료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입니다</a:t>
            </a:r>
            <a:r>
              <a:rPr kumimoji="1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 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이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용료는 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계산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하실 때 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같이 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지불해 주십시오</a:t>
            </a:r>
            <a:r>
              <a:rPr kumimoji="1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 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주의 사항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969600"/>
            <a:ext cx="645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전화 통역은 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환자분이 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병원에서만 이용 가능한 서비스입니다</a:t>
            </a:r>
            <a:r>
              <a:rPr kumimoji="1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　</a:t>
            </a:r>
            <a:r>
              <a:rPr kumimoji="1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그 </a:t>
            </a:r>
            <a:r>
              <a:rPr kumimoji="1" lang="ko-KR" altLang="en-US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외의 목적으로는 사용하실 수 없습니다</a:t>
            </a:r>
            <a:r>
              <a:rPr kumimoji="1" lang="en-US" altLang="ko-KR" kern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년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　　 　　</a:t>
            </a:r>
            <a:r>
              <a:rPr kumimoji="1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월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　　 　</a:t>
            </a:r>
            <a:r>
              <a:rPr kumimoji="1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일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　　　　　　　　　　                     </a:t>
            </a:r>
            <a:r>
              <a:rPr kumimoji="1" lang="ko-KR" altLang="en-US" sz="2000" kern="1200" noProof="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성명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　　　　　　　　　　　　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　　　　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네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kern="12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아니오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34245" y="8146800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전화 통역 서비스를 이용하시겠습니까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?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ホームベース 3"/>
          <p:cNvSpPr/>
          <p:nvPr/>
        </p:nvSpPr>
        <p:spPr>
          <a:xfrm>
            <a:off x="-2764745" y="4689538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電話通訳（でんわつうやく）サービスについて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あなたが病院（びょういん）でみてもらうときに、「電話通訳（でんわつうやく）サービス」を使（つか）うことができます。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下（した）に書（か）いてあることを確認（かくにん）してください。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電話通訳（でんわつうやく）サービスの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電話（でんわ）を病院（びょういん）の外（そと）にいる通訳（つうやく）につなぎます。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受付（うけつけ）・会計（かいけい）・診察（しんさつ）など、病院（びょういん）のスタッフと話（はな）すときに使（つか）うことができます。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お金（かね）は（①１回（かい）●円　②△分（ふん）まで◆円、△分（ふん）からは▲分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（ふん）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で□円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（えん）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③無料（むりょう））です。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  お金（かね）を、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会計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（かいけい）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ときにはらってください。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注意点（ちゅうい）すること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電話通訳（でんわつうやく）はあなたが病院（びょういん）でみてもらうとき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サービス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で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 　病院（びょういん）でみてもらうとき以外（いがい）では使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（つか）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年（ねん）　　　　　月（がつ）　　　　日（にち）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　　　　　　　　　　お名前（なまえ）　　　　　　　　　　　　　　　　　　　　　　　　　　　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電話通訳（でんわつうやく）サービスを使（つか）いますか？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ホームベース 3"/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082048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Microsoft Office PowerPoint</Application>
  <PresentationFormat>A4 210 x 297 mm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SimSun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2022-03-30T07:03:42Z</dcterms:modified>
</cp:coreProperties>
</file>