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遠藤 舞" initials="遠藤" lastIdx="1" clrIdx="0">
    <p:extLst>
      <p:ext uri="{19B8F6BF-5375-455C-9EA6-DF929625EA0E}">
        <p15:presenceInfo xmlns:p15="http://schemas.microsoft.com/office/powerpoint/2012/main" userId="S-1-5-21-2829489348-1729669723-455057365-3814" providerId="AD"/>
      </p:ext>
    </p:extLst>
  </p:cmAuthor>
  <p:cmAuthor id="2" name="b-D12" initials="bD" lastIdx="1" clrIdx="1">
    <p:extLst>
      <p:ext uri="{19B8F6BF-5375-455C-9EA6-DF929625EA0E}">
        <p15:presenceInfo xmlns:p15="http://schemas.microsoft.com/office/powerpoint/2012/main" userId="b-D12" providerId="None"/>
      </p:ext>
    </p:extLst>
  </p:cmAuthor>
  <p:cmAuthor id="3" name="Giima" initials="G" lastIdx="2" clrIdx="2">
    <p:extLst>
      <p:ext uri="{19B8F6BF-5375-455C-9EA6-DF929625EA0E}">
        <p15:presenceInfo xmlns:p15="http://schemas.microsoft.com/office/powerpoint/2012/main" userId="Giim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9" d="100"/>
          <a:sy n="69" d="100"/>
        </p:scale>
        <p:origin x="2333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commentAuthors" Target="commentAuthors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255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0143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933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58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0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36510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615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894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123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18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593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5267-4EAF-4614-9D55-3D1BB50CF71E}" type="datetimeFigureOut">
              <a:rPr kumimoji="1" lang="ja-JP" altLang="en-US" smtClean="0"/>
              <a:t>2021/9/21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FDCEE-EF82-4F45-914B-E97A3C4307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070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7189076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kumimoji="1" lang="mn-MN" altLang="ja-JP" sz="2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УТСААР ОРЧУУЛ</a:t>
            </a:r>
            <a:r>
              <a:rPr lang="mn-MN" altLang="ja-JP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АХ</a:t>
            </a:r>
            <a:r>
              <a:rPr kumimoji="1" lang="mn-MN" altLang="ja-JP" sz="2000" b="1" dirty="0">
                <a:solidFill>
                  <a:srgbClr val="00206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ҮЙЛЧИЛГЭЭНИЙ ТУХАЙ</a:t>
            </a:r>
            <a:endParaRPr kumimoji="1" lang="ja-JP" altLang="en-US" sz="2000" b="1" dirty="0">
              <a:solidFill>
                <a:srgbClr val="002060"/>
              </a:solidFill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0" y="424303"/>
            <a:ext cx="6411361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kumimoji="1" lang="ja-JP" altLang="en-US" dirty="0">
                <a:ea typeface="ＭＳ Ｐゴシック"/>
              </a:rPr>
              <a:t>　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Т</a:t>
            </a:r>
            <a:r>
              <a:rPr kumimoji="1"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а эмнэлэгт үзүүлэх бол “Утсаар орчуул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ах</a:t>
            </a:r>
            <a:r>
              <a:rPr kumimoji="1"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үйлчилгээ”-г ашиглаж болно. </a:t>
            </a:r>
            <a:endParaRPr lang="en-US" altLang="ja-JP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algn="just"/>
            <a:r>
              <a:rPr lang="ja-JP" altLang="en-US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　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Дараах зааврын дагуу ашиглана уу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!</a:t>
            </a:r>
            <a:endParaRPr lang="en-US" altLang="ja-JP" strike="sngStrike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algn="just"/>
            <a:endParaRPr lang="en-US" altLang="ja-JP" strike="sngStrike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202881" y="1389970"/>
            <a:ext cx="6392224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kumimoji="1" lang="ja-JP" altLang="en-US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У</a:t>
            </a:r>
            <a:r>
              <a:rPr lang="mn-MN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тсаар орчуул</a:t>
            </a:r>
            <a:r>
              <a:rPr lang="mn-MN" altLang="ja-JP" sz="2000" dirty="0">
                <a:solidFill>
                  <a:schemeClr val="bg1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ах</a:t>
            </a:r>
            <a:r>
              <a:rPr lang="mn-MN" altLang="ja-JP" sz="2000" dirty="0">
                <a:solidFill>
                  <a:srgbClr val="FF0000"/>
                </a:solidFill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</a:t>
            </a:r>
            <a:r>
              <a:rPr lang="mn-MN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үйлчилгээний агуулга, </a:t>
            </a:r>
          </a:p>
          <a:p>
            <a:pPr algn="ctr"/>
            <a:r>
              <a:rPr lang="mn-MN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ашиглах арга</a:t>
            </a:r>
            <a:endParaRPr lang="ja-JP" altLang="en-US" sz="2000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1991277"/>
            <a:ext cx="6459905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Эмнэлгээс гаднах орчуулагчтай утсаар холбогдоно.</a:t>
            </a:r>
          </a:p>
          <a:p>
            <a:pPr marL="361950" indent="-361950" algn="just"/>
            <a:endParaRPr lang="ja-JP" altLang="en-US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361950" indent="-361950" algn="just"/>
            <a:r>
              <a:rPr lang="ja-JP" altLang="en-US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	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Орчуулагч таны ярьсан зүйлийг япон хэл дээр орчуулж эмнэлгийн ажилтнуудад дамжуулна. Мөн эмнэлгийн ажилтнуудын ярьсан зүйлийг орчуулагч танд орчуулж өгнө.  </a:t>
            </a:r>
          </a:p>
          <a:p>
            <a:pPr marL="361950" indent="-361950" algn="just"/>
            <a:endParaRPr lang="ja-JP" altLang="en-US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361950" indent="-361950" algn="just"/>
            <a:r>
              <a:rPr lang="ja-JP" altLang="en-US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	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Хүлээн авах, эмчилгээний төлбөр, эрүүл мэндийн үзлэг зэргийн талаар эмнэлгийн ажилтантай ярих үед ашиглах боломжтой.</a:t>
            </a:r>
          </a:p>
          <a:p>
            <a:pPr marL="361950" indent="-361950" algn="just"/>
            <a:endParaRPr lang="ja-JP" altLang="en-US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361950" indent="-361950" algn="just"/>
            <a:r>
              <a:rPr lang="ja-JP" altLang="en-US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○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	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Орчуулгын үнэ 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((1)</a:t>
            </a:r>
            <a:r>
              <a:rPr lang="ja-JP" altLang="en-US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1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удаа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●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иэн</a:t>
            </a:r>
            <a:r>
              <a:rPr lang="ja-JP" altLang="en-US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　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(2)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△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минут хүртэл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◆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иэн,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Arial" panose="020B0604020202020204" pitchFamily="34" charset="0"/>
              </a:rPr>
              <a:t>△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минутаас </a:t>
            </a:r>
            <a:r>
              <a:rPr lang="ja-JP" altLang="en-US" sz="1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◆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минут хүртэл </a:t>
            </a:r>
            <a:r>
              <a:rPr lang="ja-JP" altLang="en-US" sz="180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□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 иэн</a:t>
            </a:r>
            <a:r>
              <a:rPr lang="ja-JP" altLang="en-US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　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(3) 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Үнэгүй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)</a:t>
            </a:r>
          </a:p>
          <a:p>
            <a:pPr marL="361950" indent="-361950" algn="just"/>
            <a:endParaRPr lang="ja-JP" altLang="en-US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pPr marL="361950" indent="-361950" algn="just"/>
            <a:r>
              <a:rPr lang="ja-JP" altLang="en-US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○  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Орчуулгын үнийг эмчилгээний төлбөр төлөх үед төлнө үү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!</a:t>
            </a:r>
          </a:p>
        </p:txBody>
      </p:sp>
      <p:sp>
        <p:nvSpPr>
          <p:cNvPr id="9" name="角丸四角形 8"/>
          <p:cNvSpPr/>
          <p:nvPr/>
        </p:nvSpPr>
        <p:spPr>
          <a:xfrm>
            <a:off x="141529" y="6572901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mn-MN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Анхаарах зүйл</a:t>
            </a:r>
            <a:endParaRPr kumimoji="1" lang="ja-JP" altLang="en-US" sz="2000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951474"/>
            <a:ext cx="6453185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61950" indent="-361950" algn="just"/>
            <a:r>
              <a:rPr lang="ja-JP" altLang="en-US" dirty="0">
                <a:ea typeface="ＭＳ Ｐゴシック"/>
              </a:rPr>
              <a:t>○</a:t>
            </a:r>
            <a:r>
              <a:rPr lang="en-US" altLang="ja-JP" dirty="0">
                <a:ea typeface="ＭＳ Ｐゴシック"/>
              </a:rPr>
              <a:t>	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Утсаар орчуулах үйлчилгээ нь зөвхөн эмнэлэгт үзүүлэх үед ашиглаж болох үйлчилгээ юм. </a:t>
            </a:r>
          </a:p>
          <a:p>
            <a:pPr marL="361950" indent="-361950" algn="just"/>
            <a:r>
              <a:rPr lang="ja-JP" altLang="en-US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　</a:t>
            </a:r>
            <a:r>
              <a:rPr lang="mn-MN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Эмнэлэгт үзүүлэхээс бусад тохиолдолд ашиглах боломжгүйг анхаарна уу</a:t>
            </a:r>
            <a:r>
              <a:rPr lang="en-US" altLang="ja-JP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!</a:t>
            </a:r>
            <a:endParaRPr lang="ja-JP" altLang="en-US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　　　　　　　　　　　</a:t>
            </a:r>
            <a:r>
              <a:rPr lang="mn-MN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он</a:t>
            </a:r>
            <a:r>
              <a:rPr lang="ja-JP" altLang="en-US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　　　　　</a:t>
            </a:r>
            <a:r>
              <a:rPr lang="mn-MN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сар</a:t>
            </a:r>
            <a:r>
              <a:rPr lang="ja-JP" altLang="en-US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　　　　</a:t>
            </a:r>
            <a:r>
              <a:rPr lang="mn-MN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өдөр</a:t>
            </a:r>
            <a:endParaRPr lang="en-US" altLang="ja-JP" sz="2000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  <a:p>
            <a:r>
              <a:rPr lang="ja-JP" altLang="en-US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　　　　　　　　　　　</a:t>
            </a:r>
            <a:r>
              <a:rPr lang="mn-MN" altLang="ja-JP" sz="2000" dirty="0">
                <a:latin typeface="Arial" panose="020B0604020202020204" pitchFamily="34" charset="0"/>
                <a:ea typeface="ＭＳ Ｐゴシック"/>
                <a:cs typeface="Arial" panose="020B0604020202020204" pitchFamily="34" charset="0"/>
              </a:rPr>
              <a:t>Нэр</a:t>
            </a:r>
            <a:endParaRPr lang="en-US" altLang="ja-JP" sz="2000" dirty="0">
              <a:latin typeface="Arial" panose="020B0604020202020204" pitchFamily="34" charset="0"/>
              <a:ea typeface="ＭＳ Ｐゴシック"/>
              <a:cs typeface="Arial" panose="020B0604020202020204" pitchFamily="34" charset="0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1154429" y="860178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altLang="ja-JP" sz="2000" dirty="0">
                <a:latin typeface="Arial" panose="020B0604020202020204" pitchFamily="34" charset="0"/>
                <a:cs typeface="Arial" panose="020B0604020202020204" pitchFamily="34" charset="0"/>
              </a:rPr>
              <a:t>Тийм</a:t>
            </a:r>
            <a:endParaRPr kumimoji="1" lang="ja-JP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3991927" y="860178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n-MN" altLang="ja-JP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Үгүй</a:t>
            </a:r>
            <a:endParaRPr kumimoji="1" lang="ja-JP" altLang="en-US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-34245" y="8194222"/>
            <a:ext cx="6858001" cy="4001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mn-MN" altLang="ja-JP" sz="2000" b="1" dirty="0">
                <a:ea typeface="ＭＳ Ｐゴシック"/>
              </a:rPr>
              <a:t>ТА УТСААР ОРЧУУЛАХ ҮЙЛЧИЛГЭЭГ АШИГЛАХ УУ</a:t>
            </a:r>
            <a:r>
              <a:rPr lang="ja-JP" altLang="en-US" sz="2000" b="1" dirty="0">
                <a:ea typeface="ＭＳ Ｐゴシック"/>
              </a:rPr>
              <a:t>？</a:t>
            </a:r>
            <a:endParaRPr lang="ja-JP" altLang="en-US" sz="2000" dirty="0">
              <a:ea typeface="ＭＳ Ｐゴシック"/>
            </a:endParaRPr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22D9A316-F679-4406-9D75-956A26402560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526549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0" y="72112"/>
            <a:ext cx="685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002060"/>
                </a:solidFill>
              </a:rPr>
              <a:t>電話通訳（でんわつうやく）サービス</a:t>
            </a:r>
            <a:r>
              <a:rPr kumimoji="1" lang="ja-JP" altLang="en-US" sz="2800" b="1" dirty="0">
                <a:solidFill>
                  <a:srgbClr val="002060"/>
                </a:solidFill>
              </a:rPr>
              <a:t>について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02881" y="505948"/>
            <a:ext cx="64331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dirty="0"/>
              <a:t>　あなた</a:t>
            </a:r>
            <a:r>
              <a:rPr lang="ja-JP" altLang="en-US" dirty="0"/>
              <a:t>が病院（びょういん）でみてもらうときに、「電話通訳（でんわつうやく）サービス」を使（つか）うことができます。</a:t>
            </a:r>
            <a:endParaRPr lang="en-US" altLang="ja-JP" dirty="0"/>
          </a:p>
          <a:p>
            <a:pPr algn="just"/>
            <a:r>
              <a:rPr lang="ja-JP" altLang="en-US" dirty="0"/>
              <a:t>　下（した）に書（か）いてあることを確認（かくにん）してください。</a:t>
            </a:r>
            <a:endParaRPr lang="en-US" altLang="ja-JP" dirty="0"/>
          </a:p>
        </p:txBody>
      </p:sp>
      <p:sp>
        <p:nvSpPr>
          <p:cNvPr id="7" name="角丸四角形 6"/>
          <p:cNvSpPr/>
          <p:nvPr/>
        </p:nvSpPr>
        <p:spPr>
          <a:xfrm>
            <a:off x="141920" y="1651234"/>
            <a:ext cx="6453185" cy="582733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電話通訳（でんわつうやく）サービスの</a:t>
            </a:r>
            <a:endParaRPr kumimoji="1" lang="en-US" altLang="ja-JP" sz="2000" dirty="0"/>
          </a:p>
          <a:p>
            <a:pPr algn="ctr"/>
            <a:r>
              <a:rPr kumimoji="1" lang="ja-JP" altLang="en-US" sz="2000" dirty="0"/>
              <a:t>内容（ないよう）と使（つか）い方（かた）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35200" y="2317857"/>
            <a:ext cx="64599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電話（でんわ）を病院（びょういん）の外（そと）にいる通訳（つうやく）につなぎます。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通訳（つうやく）が、あなたが話（はな）すことを日本語（にほんご）にして、病院（びょういん）のスタッフに伝（つた）えます。また、病院（びょういん）のスタッフが話（はな）すことを、通訳（つうやく）があなたの言葉（ことば）にして、あなたに伝（つた）え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受付（うけつけ）・会計（かいけい）・診察（しんさつ）など、病院（びょういん）のスタッフと話（はな）すときに使（つか）うことができます。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お金（かね）は（①１回（かい）●円　②△分（ふん）まで◆円、△分（ふん）からは▲分</a:t>
            </a:r>
            <a:r>
              <a:rPr lang="ja-JP" altLang="en-US" dirty="0">
                <a:solidFill>
                  <a:srgbClr val="FF0000"/>
                </a:solidFill>
              </a:rPr>
              <a:t>（ふん）</a:t>
            </a:r>
            <a:r>
              <a:rPr lang="ja-JP" altLang="en-US" dirty="0"/>
              <a:t>で□円</a:t>
            </a:r>
            <a:r>
              <a:rPr lang="ja-JP" altLang="en-US" dirty="0">
                <a:solidFill>
                  <a:srgbClr val="FF0000"/>
                </a:solidFill>
              </a:rPr>
              <a:t>（えん）</a:t>
            </a:r>
            <a:r>
              <a:rPr lang="ja-JP" altLang="en-US" dirty="0"/>
              <a:t>　③無料（むりょう））です。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○  お金（かね）を、</a:t>
            </a:r>
            <a:r>
              <a:rPr lang="ja-JP" altLang="ja-JP" dirty="0"/>
              <a:t>会計</a:t>
            </a:r>
            <a:r>
              <a:rPr lang="ja-JP" altLang="en-US" dirty="0"/>
              <a:t>（かいけい）</a:t>
            </a:r>
            <a:r>
              <a:rPr lang="ja-JP" altLang="ja-JP" dirty="0"/>
              <a:t>の</a:t>
            </a:r>
            <a:r>
              <a:rPr lang="ja-JP" altLang="en-US" dirty="0"/>
              <a:t>ときにはらってください。</a:t>
            </a:r>
            <a:endParaRPr lang="en-US" altLang="ja-JP" dirty="0"/>
          </a:p>
        </p:txBody>
      </p:sp>
      <p:sp>
        <p:nvSpPr>
          <p:cNvPr id="9" name="角丸四角形 8"/>
          <p:cNvSpPr/>
          <p:nvPr/>
        </p:nvSpPr>
        <p:spPr>
          <a:xfrm>
            <a:off x="141529" y="6441690"/>
            <a:ext cx="3246120" cy="352424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dirty="0"/>
              <a:t>注意点（ちゅうい）すること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1056" y="6859004"/>
            <a:ext cx="64531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 algn="just"/>
            <a:r>
              <a:rPr lang="ja-JP" altLang="en-US" dirty="0"/>
              <a:t>○</a:t>
            </a:r>
            <a:r>
              <a:rPr lang="en-US" altLang="ja-JP" dirty="0"/>
              <a:t>	</a:t>
            </a:r>
            <a:r>
              <a:rPr lang="ja-JP" altLang="en-US" dirty="0"/>
              <a:t>電話通訳（でんわつうやく）はあなたが病院（びょういん）でみてもらうとき</a:t>
            </a:r>
            <a:r>
              <a:rPr lang="ja-JP" altLang="ja-JP" dirty="0"/>
              <a:t>の</a:t>
            </a:r>
            <a:r>
              <a:rPr lang="ja-JP" altLang="en-US" dirty="0"/>
              <a:t>サービス</a:t>
            </a:r>
            <a:r>
              <a:rPr lang="ja-JP" altLang="ja-JP" dirty="0"/>
              <a:t>で</a:t>
            </a:r>
            <a:r>
              <a:rPr lang="ja-JP" altLang="en-US" dirty="0"/>
              <a:t>す。</a:t>
            </a:r>
            <a:endParaRPr lang="en-US" altLang="ja-JP" dirty="0"/>
          </a:p>
          <a:p>
            <a:pPr marL="361950" indent="-361950" algn="just"/>
            <a:r>
              <a:rPr lang="ja-JP" altLang="en-US" dirty="0"/>
              <a:t>　 　病院（びょういん）でみてもらうとき以外（いがい）では使</a:t>
            </a:r>
            <a:r>
              <a:rPr lang="ja-JP" altLang="en-US" dirty="0">
                <a:solidFill>
                  <a:srgbClr val="FF0000"/>
                </a:solidFill>
              </a:rPr>
              <a:t>（つか）</a:t>
            </a:r>
            <a:r>
              <a:rPr lang="ja-JP" altLang="en-US" dirty="0"/>
              <a:t>えません。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41920" y="9121170"/>
            <a:ext cx="655510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ja-JP" altLang="en-US" sz="2000" dirty="0"/>
              <a:t>年（ねん）　　　　　月（がつ）　　　　日（にち）</a:t>
            </a:r>
            <a:endParaRPr lang="en-US" altLang="ja-JP" sz="2000" dirty="0"/>
          </a:p>
          <a:p>
            <a:r>
              <a:rPr lang="ja-JP" altLang="en-US" sz="2000" dirty="0"/>
              <a:t>　　　　　　　　　　　お名前（なまえ）　　　　　　　　　　　　　　　　　　　　　　　　　　　　</a:t>
            </a:r>
            <a:endParaRPr lang="en-US" altLang="ja-JP" sz="2000" dirty="0"/>
          </a:p>
        </p:txBody>
      </p:sp>
      <p:sp>
        <p:nvSpPr>
          <p:cNvPr id="2" name="角丸四角形 1"/>
          <p:cNvSpPr/>
          <p:nvPr/>
        </p:nvSpPr>
        <p:spPr>
          <a:xfrm>
            <a:off x="1154429" y="8530533"/>
            <a:ext cx="1395309" cy="5689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/>
              <a:t>はい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3991927" y="8530533"/>
            <a:ext cx="1395309" cy="56894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dirty="0">
                <a:solidFill>
                  <a:schemeClr val="tx1"/>
                </a:solidFill>
              </a:rPr>
              <a:t>いいえ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-34245" y="8191692"/>
            <a:ext cx="6858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/>
              <a:t>電話通訳（でんわつうやく）サービスを使（つか）いますか？</a:t>
            </a:r>
            <a:endParaRPr lang="ja-JP" altLang="en-US" sz="2000" dirty="0"/>
          </a:p>
        </p:txBody>
      </p:sp>
      <p:sp>
        <p:nvSpPr>
          <p:cNvPr id="13" name="ホームベース 3">
            <a:extLst>
              <a:ext uri="{FF2B5EF4-FFF2-40B4-BE49-F238E27FC236}">
                <a16:creationId xmlns:a16="http://schemas.microsoft.com/office/drawing/2014/main" id="{ACF3C11D-47F2-4423-908B-ED6B6E5D399E}"/>
              </a:ext>
            </a:extLst>
          </p:cNvPr>
          <p:cNvSpPr/>
          <p:nvPr/>
        </p:nvSpPr>
        <p:spPr>
          <a:xfrm>
            <a:off x="-2764745" y="4626666"/>
            <a:ext cx="2730500" cy="98354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金額の部分は各医療機関にて設定の上、編集してください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3146258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BDAE50DFFD0FA479344EA81F51943FB" ma:contentTypeVersion="2" ma:contentTypeDescription="新しいドキュメントを作成します。" ma:contentTypeScope="" ma:versionID="8446ae1cafaaef871f4ce3f8af46a9d7">
  <xsd:schema xmlns:xsd="http://www.w3.org/2001/XMLSchema" xmlns:xs="http://www.w3.org/2001/XMLSchema" xmlns:p="http://schemas.microsoft.com/office/2006/metadata/properties" xmlns:ns2="12ab0ed9-6fc6-41ee-b92c-b47ef73c9bc2" targetNamespace="http://schemas.microsoft.com/office/2006/metadata/properties" ma:root="true" ma:fieldsID="c6bbef5237369b3f94a7b5fdeb5148de" ns2:_="">
    <xsd:import namespace="12ab0ed9-6fc6-41ee-b92c-b47ef73c9b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b0ed9-6fc6-41ee-b92c-b47ef73c9bc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0DAF11C-C372-4024-ACCF-95014006240D}"/>
</file>

<file path=customXml/itemProps2.xml><?xml version="1.0" encoding="utf-8"?>
<ds:datastoreItem xmlns:ds="http://schemas.openxmlformats.org/officeDocument/2006/customXml" ds:itemID="{DF2038E7-C928-4772-B4E1-D4160FDE83A6}"/>
</file>

<file path=customXml/itemProps3.xml><?xml version="1.0" encoding="utf-8"?>
<ds:datastoreItem xmlns:ds="http://schemas.openxmlformats.org/officeDocument/2006/customXml" ds:itemID="{5084429A-012F-49A4-9064-FAF40691DBAE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630</Words>
  <Application>Microsoft Office PowerPoint</Application>
  <PresentationFormat>A4 210 x 297 mm</PresentationFormat>
  <Paragraphs>42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北別府 彩</dc:creator>
  <cp:lastModifiedBy>Aya Kitabeppu(BRICK's)</cp:lastModifiedBy>
  <cp:revision>92</cp:revision>
  <cp:lastPrinted>2021-04-05T11:53:37Z</cp:lastPrinted>
  <dcterms:created xsi:type="dcterms:W3CDTF">2021-04-05T11:12:35Z</dcterms:created>
  <dcterms:modified xsi:type="dcterms:W3CDTF">2021-09-21T03:56:25Z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0x0101002BDAE50DFFD0FA479344EA81F51943FB</vt:lpwstr>
  </property>
</Properties>
</file>