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>
    <p:extLst>
      <p:ext uri="{19B8F6BF-5375-455C-9EA6-DF929625EA0E}">
        <p15:presenceInfo xmlns:p15="http://schemas.microsoft.com/office/powerpoint/2012/main" userId="S-1-5-21-2829489348-1729669723-455057365-3814" providerId="AD"/>
      </p:ext>
    </p:extLst>
  </p:cmAuthor>
  <p:cmAuthor id="2" name="Zar Chy Lwin" initials="ZCL" lastIdx="1" clrIdx="1">
    <p:extLst>
      <p:ext uri="{19B8F6BF-5375-455C-9EA6-DF929625EA0E}">
        <p15:presenceInfo xmlns:p15="http://schemas.microsoft.com/office/powerpoint/2012/main" userId="bec804df1e8cc839" providerId="Windows Live"/>
      </p:ext>
    </p:extLst>
  </p:cmAuthor>
  <p:cmAuthor id="3" name="Thet Mon Khin" initials="TMK" lastIdx="3" clrIdx="2">
    <p:extLst>
      <p:ext uri="{19B8F6BF-5375-455C-9EA6-DF929625EA0E}">
        <p15:presenceInfo xmlns:p15="http://schemas.microsoft.com/office/powerpoint/2012/main" userId="S::thetmon.khin@ascenderhcm.com::91174b52-d922-453b-847a-77961d9c7537" providerId="AD"/>
      </p:ext>
    </p:extLst>
  </p:cmAuthor>
  <p:cmAuthor id="4" name="林 可樺" initials="林" lastIdx="2" clrIdx="3">
    <p:extLst>
      <p:ext uri="{19B8F6BF-5375-455C-9EA6-DF929625EA0E}">
        <p15:presenceInfo xmlns:p15="http://schemas.microsoft.com/office/powerpoint/2012/main" userId="S-1-5-21-2829489348-1729669723-455057365-15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t Mon Khin" userId="91174b52-d922-453b-847a-77961d9c7537" providerId="ADAL" clId="{C1E9D754-3A2F-4D68-B440-9E932B072E25}"/>
    <pc:docChg chg="undo custSel modSld">
      <pc:chgData name="Thet Mon Khin" userId="91174b52-d922-453b-847a-77961d9c7537" providerId="ADAL" clId="{C1E9D754-3A2F-4D68-B440-9E932B072E25}" dt="2021-07-22T07:31:39.038" v="1633" actId="20577"/>
      <pc:docMkLst>
        <pc:docMk/>
      </pc:docMkLst>
      <pc:sldChg chg="modSp mod">
        <pc:chgData name="Thet Mon Khin" userId="91174b52-d922-453b-847a-77961d9c7537" providerId="ADAL" clId="{C1E9D754-3A2F-4D68-B440-9E932B072E25}" dt="2021-07-22T07:31:39.038" v="1633" actId="20577"/>
        <pc:sldMkLst>
          <pc:docMk/>
          <pc:sldMk cId="3526549204" sldId="257"/>
        </pc:sldMkLst>
        <pc:spChg chg="mod">
          <ac:chgData name="Thet Mon Khin" userId="91174b52-d922-453b-847a-77961d9c7537" providerId="ADAL" clId="{C1E9D754-3A2F-4D68-B440-9E932B072E25}" dt="2021-07-22T07:30:01.943" v="1592" actId="20577"/>
          <ac:spMkLst>
            <pc:docMk/>
            <pc:sldMk cId="3526549204" sldId="257"/>
            <ac:spMk id="2" creationId="{00000000-0000-0000-0000-000000000000}"/>
          </ac:spMkLst>
        </pc:spChg>
        <pc:spChg chg="mod">
          <ac:chgData name="Thet Mon Khin" userId="91174b52-d922-453b-847a-77961d9c7537" providerId="ADAL" clId="{C1E9D754-3A2F-4D68-B440-9E932B072E25}" dt="2021-07-22T07:29:52.155" v="1582" actId="1076"/>
          <ac:spMkLst>
            <pc:docMk/>
            <pc:sldMk cId="3526549204" sldId="257"/>
            <ac:spMk id="3" creationId="{00000000-0000-0000-0000-000000000000}"/>
          </ac:spMkLst>
        </pc:spChg>
        <pc:spChg chg="mod">
          <ac:chgData name="Thet Mon Khin" userId="91174b52-d922-453b-847a-77961d9c7537" providerId="ADAL" clId="{C1E9D754-3A2F-4D68-B440-9E932B072E25}" dt="2021-07-22T04:22:21.123" v="73" actId="404"/>
          <ac:spMkLst>
            <pc:docMk/>
            <pc:sldMk cId="3526549204" sldId="257"/>
            <ac:spMk id="5" creationId="{00000000-0000-0000-0000-000000000000}"/>
          </ac:spMkLst>
        </pc:spChg>
        <pc:spChg chg="mod">
          <ac:chgData name="Thet Mon Khin" userId="91174b52-d922-453b-847a-77961d9c7537" providerId="ADAL" clId="{C1E9D754-3A2F-4D68-B440-9E932B072E25}" dt="2021-07-22T04:24:36.350" v="315" actId="20577"/>
          <ac:spMkLst>
            <pc:docMk/>
            <pc:sldMk cId="3526549204" sldId="257"/>
            <ac:spMk id="6" creationId="{00000000-0000-0000-0000-000000000000}"/>
          </ac:spMkLst>
        </pc:spChg>
        <pc:spChg chg="mod">
          <ac:chgData name="Thet Mon Khin" userId="91174b52-d922-453b-847a-77961d9c7537" providerId="ADAL" clId="{C1E9D754-3A2F-4D68-B440-9E932B072E25}" dt="2021-07-22T04:25:20.827" v="406" actId="14100"/>
          <ac:spMkLst>
            <pc:docMk/>
            <pc:sldMk cId="3526549204" sldId="257"/>
            <ac:spMk id="7" creationId="{00000000-0000-0000-0000-000000000000}"/>
          </ac:spMkLst>
        </pc:spChg>
        <pc:spChg chg="mod">
          <ac:chgData name="Thet Mon Khin" userId="91174b52-d922-453b-847a-77961d9c7537" providerId="ADAL" clId="{C1E9D754-3A2F-4D68-B440-9E932B072E25}" dt="2021-07-22T07:31:39.038" v="1633" actId="20577"/>
          <ac:spMkLst>
            <pc:docMk/>
            <pc:sldMk cId="3526549204" sldId="257"/>
            <ac:spMk id="8" creationId="{00000000-0000-0000-0000-000000000000}"/>
          </ac:spMkLst>
        </pc:spChg>
        <pc:spChg chg="mod">
          <ac:chgData name="Thet Mon Khin" userId="91174b52-d922-453b-847a-77961d9c7537" providerId="ADAL" clId="{C1E9D754-3A2F-4D68-B440-9E932B072E25}" dt="2021-07-22T07:26:59.112" v="1274" actId="1038"/>
          <ac:spMkLst>
            <pc:docMk/>
            <pc:sldMk cId="3526549204" sldId="257"/>
            <ac:spMk id="9" creationId="{00000000-0000-0000-0000-000000000000}"/>
          </ac:spMkLst>
        </pc:spChg>
        <pc:spChg chg="mod">
          <ac:chgData name="Thet Mon Khin" userId="91174b52-d922-453b-847a-77961d9c7537" providerId="ADAL" clId="{C1E9D754-3A2F-4D68-B440-9E932B072E25}" dt="2021-07-22T07:29:04.594" v="1489" actId="1037"/>
          <ac:spMkLst>
            <pc:docMk/>
            <pc:sldMk cId="3526549204" sldId="257"/>
            <ac:spMk id="10" creationId="{00000000-0000-0000-0000-000000000000}"/>
          </ac:spMkLst>
        </pc:spChg>
        <pc:spChg chg="mod">
          <ac:chgData name="Thet Mon Khin" userId="91174b52-d922-453b-847a-77961d9c7537" providerId="ADAL" clId="{C1E9D754-3A2F-4D68-B440-9E932B072E25}" dt="2021-07-22T07:30:07.495" v="1602" actId="20577"/>
          <ac:spMkLst>
            <pc:docMk/>
            <pc:sldMk cId="3526549204" sldId="257"/>
            <ac:spMk id="11" creationId="{00000000-0000-0000-0000-000000000000}"/>
          </ac:spMkLst>
        </pc:spChg>
        <pc:spChg chg="mod">
          <ac:chgData name="Thet Mon Khin" userId="91174b52-d922-453b-847a-77961d9c7537" providerId="ADAL" clId="{C1E9D754-3A2F-4D68-B440-9E932B072E25}" dt="2021-07-22T07:30:22.799" v="1621" actId="20577"/>
          <ac:spMkLst>
            <pc:docMk/>
            <pc:sldMk cId="3526549204" sldId="257"/>
            <ac:spMk id="12" creationId="{00000000-0000-0000-0000-000000000000}"/>
          </ac:spMkLst>
        </pc:spChg>
      </pc:sldChg>
    </pc:docChg>
  </pc:docChgLst>
  <pc:docChgLst>
    <pc:chgData name="Thet Mon Khin" userId="91174b52-d922-453b-847a-77961d9c7537" providerId="ADAL" clId="{5719BB1E-1695-40A7-A31C-E3E7708A7D37}"/>
    <pc:docChg chg="custSel">
      <pc:chgData name="Thet Mon Khin" userId="91174b52-d922-453b-847a-77961d9c7537" providerId="ADAL" clId="{5719BB1E-1695-40A7-A31C-E3E7708A7D37}" dt="2021-07-29T02:47:34.411" v="0" actId="1589"/>
      <pc:docMkLst>
        <pc:docMk/>
      </pc:docMkLst>
      <pc:sldChg chg="addCm">
        <pc:chgData name="Thet Mon Khin" userId="91174b52-d922-453b-847a-77961d9c7537" providerId="ADAL" clId="{5719BB1E-1695-40A7-A31C-E3E7708A7D37}" dt="2021-07-29T02:47:34.411" v="0" actId="1589"/>
        <pc:sldMkLst>
          <pc:docMk/>
          <pc:sldMk cId="3526549204" sldId="257"/>
        </pc:sldMkLst>
      </pc:sldChg>
    </pc:docChg>
  </pc:docChgLst>
  <pc:docChgLst>
    <pc:chgData name="Thet Mon Khin" userId="91174b52-d922-453b-847a-77961d9c7537" providerId="ADAL" clId="{595C7D8F-F3CD-4591-ACA6-004A13CDF183}"/>
    <pc:docChg chg="custSel modSld">
      <pc:chgData name="Thet Mon Khin" userId="91174b52-d922-453b-847a-77961d9c7537" providerId="ADAL" clId="{595C7D8F-F3CD-4591-ACA6-004A13CDF183}" dt="2021-08-05T03:17:37.324" v="18" actId="1589"/>
      <pc:docMkLst>
        <pc:docMk/>
      </pc:docMkLst>
      <pc:sldChg chg="modSp mod addCm">
        <pc:chgData name="Thet Mon Khin" userId="91174b52-d922-453b-847a-77961d9c7537" providerId="ADAL" clId="{595C7D8F-F3CD-4591-ACA6-004A13CDF183}" dt="2021-08-05T03:17:37.324" v="18" actId="1589"/>
        <pc:sldMkLst>
          <pc:docMk/>
          <pc:sldMk cId="3526549204" sldId="257"/>
        </pc:sldMkLst>
        <pc:spChg chg="mod">
          <ac:chgData name="Thet Mon Khin" userId="91174b52-d922-453b-847a-77961d9c7537" providerId="ADAL" clId="{595C7D8F-F3CD-4591-ACA6-004A13CDF183}" dt="2021-08-05T03:17:05.460" v="17" actId="20577"/>
          <ac:spMkLst>
            <pc:docMk/>
            <pc:sldMk cId="3526549204" sldId="257"/>
            <ac:spMk id="8" creationId="{00000000-0000-0000-0000-000000000000}"/>
          </ac:spMkLst>
        </pc:spChg>
        <pc:spChg chg="mod">
          <ac:chgData name="Thet Mon Khin" userId="91174b52-d922-453b-847a-77961d9c7537" providerId="ADAL" clId="{595C7D8F-F3CD-4591-ACA6-004A13CDF183}" dt="2021-08-05T03:16:08.510" v="4" actId="20577"/>
          <ac:spMkLst>
            <pc:docMk/>
            <pc:sldMk cId="3526549204" sldId="257"/>
            <ac:spMk id="1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94962"/>
            <a:ext cx="685800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my-MM" altLang="ja-JP" sz="2000" b="1" dirty="0">
                <a:solidFill>
                  <a:srgbClr val="002060"/>
                </a:solidFill>
                <a:ea typeface="ＭＳ Ｐゴシック"/>
              </a:rPr>
              <a:t>တယ်လီဖုန်းဖြ</a:t>
            </a:r>
            <a:r>
              <a:rPr lang="my-MM" altLang="ja-JP" sz="2000" b="1" dirty="0">
                <a:solidFill>
                  <a:schemeClr val="tx2"/>
                </a:solidFill>
                <a:ea typeface="ＭＳ Ｐゴシック"/>
              </a:rPr>
              <a:t>င့်</a:t>
            </a:r>
            <a:r>
              <a:rPr lang="en-US" altLang="ja-JP" sz="2000" b="1" dirty="0" err="1">
                <a:solidFill>
                  <a:schemeClr val="tx2"/>
                </a:solidFill>
                <a:ea typeface="ＭＳ Ｐゴシック"/>
              </a:rPr>
              <a:t>စကားပြန်ပေး</a:t>
            </a:r>
            <a:r>
              <a:rPr lang="my-MM" altLang="ja-JP" sz="2000" b="1" dirty="0">
                <a:solidFill>
                  <a:schemeClr val="tx2"/>
                </a:solidFill>
                <a:ea typeface="ＭＳ Ｐゴシック"/>
              </a:rPr>
              <a:t>ခြင်း</a:t>
            </a:r>
            <a:r>
              <a:rPr lang="my-MM" altLang="ja-JP" sz="2000" b="1" dirty="0">
                <a:solidFill>
                  <a:srgbClr val="002060"/>
                </a:solidFill>
                <a:ea typeface="ＭＳ Ｐゴシック"/>
              </a:rPr>
              <a:t>ဝန်ဆောင်မှုနှင့်စပ်လျဥ်း၍</a:t>
            </a:r>
            <a:endParaRPr kumimoji="1" lang="ja-JP" altLang="en-US" sz="2000" b="1" dirty="0">
              <a:solidFill>
                <a:srgbClr val="002060"/>
              </a:solidFill>
              <a:ea typeface="ＭＳ Ｐゴシック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17823"/>
            <a:ext cx="6397696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my-MM" altLang="ja-JP" sz="1500" dirty="0">
                <a:ea typeface="ＭＳ Ｐゴシック"/>
              </a:rPr>
              <a:t>သင်ဆေးရုံသို့</a:t>
            </a:r>
            <a:r>
              <a:rPr kumimoji="1" lang="en-US" altLang="ja-JP" sz="1500" dirty="0">
                <a:ea typeface="ＭＳ Ｐゴシック"/>
              </a:rPr>
              <a:t> </a:t>
            </a:r>
            <a:r>
              <a:rPr kumimoji="1" lang="my-MM" altLang="ja-JP" sz="1500" dirty="0">
                <a:ea typeface="ＭＳ Ｐゴシック"/>
              </a:rPr>
              <a:t>သွားရောက်</a:t>
            </a:r>
            <a:r>
              <a:rPr kumimoji="1" lang="en-US" altLang="ja-JP" sz="1500" dirty="0">
                <a:ea typeface="ＭＳ Ｐゴシック"/>
              </a:rPr>
              <a:t> </a:t>
            </a:r>
            <a:r>
              <a:rPr kumimoji="1" lang="my-MM" altLang="ja-JP" sz="1500" dirty="0">
                <a:ea typeface="ＭＳ Ｐゴシック"/>
              </a:rPr>
              <a:t>ကုသမှုခံယူသည့်အခါ </a:t>
            </a:r>
            <a:r>
              <a:rPr kumimoji="1" lang="en-US" altLang="ja-JP" sz="1500" dirty="0">
                <a:ea typeface="ＭＳ Ｐゴシック"/>
              </a:rPr>
              <a:t>[</a:t>
            </a:r>
            <a:r>
              <a:rPr kumimoji="1" lang="my-MM" altLang="ja-JP" sz="1500" dirty="0">
                <a:ea typeface="ＭＳ Ｐゴシック"/>
              </a:rPr>
              <a:t>တယ်လီဖုန်းဖြင့်</a:t>
            </a:r>
            <a:r>
              <a:rPr kumimoji="1" lang="en-US" altLang="ja-JP" sz="1500" dirty="0">
                <a:ea typeface="ＭＳ Ｐゴシック"/>
              </a:rPr>
              <a:t> </a:t>
            </a:r>
            <a:r>
              <a:rPr kumimoji="1" lang="en-US" altLang="ja-JP" sz="1500" dirty="0" err="1">
                <a:ea typeface="ＭＳ Ｐゴシック"/>
              </a:rPr>
              <a:t>စကားပြန်ပေး</a:t>
            </a:r>
            <a:r>
              <a:rPr kumimoji="1" lang="my-MM" altLang="ja-JP" sz="1500" dirty="0">
                <a:ea typeface="ＭＳ Ｐゴシック"/>
              </a:rPr>
              <a:t>ခြင်း ဝန်ဆောင်မှု</a:t>
            </a:r>
            <a:r>
              <a:rPr kumimoji="1" lang="en-US" altLang="ja-JP" sz="1500" dirty="0">
                <a:ea typeface="ＭＳ Ｐゴシック"/>
              </a:rPr>
              <a:t>]</a:t>
            </a:r>
            <a:r>
              <a:rPr kumimoji="1" lang="my-MM" altLang="ja-JP" sz="1500" dirty="0">
                <a:ea typeface="ＭＳ Ｐゴシック"/>
              </a:rPr>
              <a:t> ကို အသုံးပြုနိုင်ပါသည်။</a:t>
            </a:r>
          </a:p>
          <a:p>
            <a:pPr algn="just">
              <a:lnSpc>
                <a:spcPct val="150000"/>
              </a:lnSpc>
            </a:pPr>
            <a:r>
              <a:rPr lang="my-MM" altLang="ja-JP" sz="1500" dirty="0">
                <a:ea typeface="ＭＳ Ｐゴシック"/>
              </a:rPr>
              <a:t>အောက်တွင် ရေးသားထားသော</a:t>
            </a:r>
            <a:r>
              <a:rPr lang="en-US" altLang="ja-JP" sz="1500" dirty="0">
                <a:ea typeface="ＭＳ Ｐゴシック"/>
              </a:rPr>
              <a:t> </a:t>
            </a:r>
            <a:r>
              <a:rPr lang="my-MM" altLang="ja-JP" sz="1500" dirty="0">
                <a:ea typeface="ＭＳ Ｐゴシック"/>
              </a:rPr>
              <a:t>အကြောင်းအရာများကို သေချာ</a:t>
            </a:r>
            <a:r>
              <a:rPr lang="en-US" altLang="ja-JP" sz="1500" dirty="0" err="1">
                <a:ea typeface="ＭＳ Ｐゴシック"/>
              </a:rPr>
              <a:t>ဖတ်ရှု</a:t>
            </a:r>
            <a:r>
              <a:rPr lang="my-MM" altLang="ja-JP" sz="1500" dirty="0">
                <a:ea typeface="ＭＳ Ｐゴシック"/>
              </a:rPr>
              <a:t>ပါ။</a:t>
            </a:r>
            <a:endParaRPr lang="en-US" altLang="ja-JP" sz="1500" dirty="0">
              <a:ea typeface="ＭＳ Ｐゴシック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7392" y="1665665"/>
            <a:ext cx="6453185" cy="69475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my-MM" altLang="ja-JP" sz="1600" dirty="0">
                <a:ea typeface="ＭＳ Ｐゴシック"/>
              </a:rPr>
              <a:t>တယ်လီဖုန်းဖြ</a:t>
            </a:r>
            <a:r>
              <a:rPr kumimoji="1" lang="my-MM" altLang="ja-JP" sz="1600" dirty="0">
                <a:solidFill>
                  <a:schemeClr val="bg1"/>
                </a:solidFill>
                <a:ea typeface="ＭＳ Ｐゴシック"/>
              </a:rPr>
              <a:t>င့်</a:t>
            </a:r>
            <a:r>
              <a:rPr kumimoji="1" lang="en-US" altLang="ja-JP" sz="1600" dirty="0">
                <a:solidFill>
                  <a:schemeClr val="bg1"/>
                </a:solidFill>
                <a:ea typeface="ＭＳ Ｐゴシック"/>
              </a:rPr>
              <a:t> </a:t>
            </a:r>
            <a:r>
              <a:rPr kumimoji="1" lang="en-US" altLang="ja-JP" sz="1600" dirty="0" err="1">
                <a:solidFill>
                  <a:schemeClr val="bg1"/>
                </a:solidFill>
                <a:ea typeface="ＭＳ Ｐゴシック"/>
              </a:rPr>
              <a:t>စကားပြန်ပေးခြင်း</a:t>
            </a:r>
            <a:r>
              <a:rPr kumimoji="1" lang="my-MM" altLang="ja-JP" sz="1600" dirty="0">
                <a:solidFill>
                  <a:schemeClr val="bg1"/>
                </a:solidFill>
                <a:ea typeface="ＭＳ Ｐゴシック"/>
              </a:rPr>
              <a:t> ဝန်</a:t>
            </a:r>
            <a:r>
              <a:rPr kumimoji="1" lang="my-MM" altLang="ja-JP" sz="1600" dirty="0">
                <a:ea typeface="ＭＳ Ｐゴシック"/>
              </a:rPr>
              <a:t>ဆောင်မှုအကြောင်းအရာ နှင့် အသုံးပြုပုံ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298592"/>
            <a:ext cx="6453185" cy="43165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>
              <a:lnSpc>
                <a:spcPct val="150000"/>
              </a:lnSpc>
            </a:pPr>
            <a:r>
              <a:rPr lang="ja-JP" altLang="en-US" sz="1600" dirty="0">
                <a:ea typeface="ＭＳ Ｐゴシック"/>
              </a:rPr>
              <a:t>○</a:t>
            </a:r>
            <a:r>
              <a:rPr lang="en-US" altLang="ja-JP" sz="1600" dirty="0">
                <a:ea typeface="ＭＳ Ｐゴシック"/>
              </a:rPr>
              <a:t>	</a:t>
            </a:r>
            <a:r>
              <a:rPr lang="my-MM" altLang="ja-JP" sz="1500" dirty="0">
                <a:ea typeface="ＭＳ Ｐゴシック"/>
              </a:rPr>
              <a:t>တယ်လီဖုန်းအား</a:t>
            </a:r>
            <a:r>
              <a:rPr lang="en-US" altLang="ja-JP" sz="1500" dirty="0">
                <a:ea typeface="ＭＳ Ｐゴシック"/>
              </a:rPr>
              <a:t> </a:t>
            </a:r>
            <a:r>
              <a:rPr lang="my-MM" altLang="ja-JP" sz="1500" dirty="0">
                <a:ea typeface="ＭＳ Ｐゴシック"/>
              </a:rPr>
              <a:t>ဆေးရုံပြင်ပတွင်ရှိသည့်</a:t>
            </a:r>
            <a:r>
              <a:rPr lang="en-US" altLang="ja-JP" sz="1500" dirty="0">
                <a:ea typeface="ＭＳ Ｐゴシック"/>
              </a:rPr>
              <a:t> </a:t>
            </a:r>
            <a:r>
              <a:rPr lang="my-MM" altLang="ja-JP" sz="1500" dirty="0">
                <a:ea typeface="ＭＳ Ｐゴシック"/>
              </a:rPr>
              <a:t>စကားပြန်သို့</a:t>
            </a:r>
            <a:r>
              <a:rPr lang="en-US" altLang="ja-JP" sz="1500" dirty="0">
                <a:ea typeface="ＭＳ Ｐゴシック"/>
              </a:rPr>
              <a:t> </a:t>
            </a:r>
            <a:r>
              <a:rPr lang="my-MM" altLang="ja-JP" sz="1500" dirty="0">
                <a:ea typeface="ＭＳ Ｐゴシック"/>
              </a:rPr>
              <a:t>ချိတ်ဆက်ပေးပါသည်။</a:t>
            </a:r>
          </a:p>
          <a:p>
            <a:pPr marL="361950" indent="-361950" algn="just">
              <a:lnSpc>
                <a:spcPct val="150000"/>
              </a:lnSpc>
            </a:pPr>
            <a:endParaRPr lang="ja-JP" altLang="en-US" sz="800" dirty="0">
              <a:ea typeface="ＭＳ Ｐゴシック"/>
            </a:endParaRPr>
          </a:p>
          <a:p>
            <a:pPr marL="361950" indent="-361950" algn="just">
              <a:lnSpc>
                <a:spcPct val="150000"/>
              </a:lnSpc>
            </a:pPr>
            <a:r>
              <a:rPr lang="ja-JP" altLang="en-US" sz="1500" dirty="0">
                <a:ea typeface="ＭＳ Ｐゴシック"/>
              </a:rPr>
              <a:t>○</a:t>
            </a:r>
            <a:r>
              <a:rPr lang="my-MM" altLang="ja-JP" sz="1500" dirty="0">
                <a:ea typeface="ＭＳ Ｐゴシック"/>
              </a:rPr>
              <a:t> စကားပြန်က သင်ပြောဆိုသော</a:t>
            </a:r>
            <a:r>
              <a:rPr lang="en-US" altLang="ja-JP" sz="1500" dirty="0">
                <a:ea typeface="ＭＳ Ｐゴシック"/>
              </a:rPr>
              <a:t> </a:t>
            </a:r>
            <a:r>
              <a:rPr lang="my-MM" altLang="ja-JP" sz="1500" dirty="0">
                <a:ea typeface="ＭＳ Ｐゴシック"/>
              </a:rPr>
              <a:t>အကြောင်းအရာအား ဂျပန်ဘာသ</a:t>
            </a:r>
            <a:r>
              <a:rPr lang="en-US" altLang="ja-JP" sz="1500" dirty="0" err="1">
                <a:ea typeface="ＭＳ Ｐゴシック"/>
              </a:rPr>
              <a:t>ာဖြင</a:t>
            </a:r>
            <a:r>
              <a:rPr lang="en-US" altLang="ja-JP" sz="1500" dirty="0">
                <a:ea typeface="ＭＳ Ｐゴシック"/>
              </a:rPr>
              <a:t>့်</a:t>
            </a:r>
            <a:r>
              <a:rPr lang="my-MM" altLang="ja-JP" sz="1500" dirty="0">
                <a:ea typeface="ＭＳ Ｐゴシック"/>
              </a:rPr>
              <a:t> ဆေးရုံ</a:t>
            </a:r>
            <a:r>
              <a:rPr lang="en-US" altLang="ja-JP" sz="1500" dirty="0">
                <a:ea typeface="ＭＳ Ｐゴシック"/>
              </a:rPr>
              <a:t>၏ </a:t>
            </a:r>
            <a:r>
              <a:rPr lang="my-MM" altLang="ja-JP" sz="1500" dirty="0">
                <a:ea typeface="ＭＳ Ｐゴシック"/>
              </a:rPr>
              <a:t>ဝန်ထမ်းသို့ ပြန်လည်</a:t>
            </a:r>
            <a:r>
              <a:rPr lang="en-US" altLang="ja-JP" sz="1500" dirty="0">
                <a:ea typeface="ＭＳ Ｐゴシック"/>
              </a:rPr>
              <a:t> </a:t>
            </a:r>
            <a:r>
              <a:rPr lang="my-MM" altLang="ja-JP" sz="1500" dirty="0">
                <a:ea typeface="ＭＳ Ｐゴシック"/>
              </a:rPr>
              <a:t>ပြောပြပေးပါလိမ့်မည်။ ထို့အပြင် ဆေးရုံဝန်ထမ်းက ပြောဆိုသော</a:t>
            </a:r>
            <a:r>
              <a:rPr lang="en-US" altLang="ja-JP" sz="1500" dirty="0">
                <a:ea typeface="ＭＳ Ｐゴシック"/>
              </a:rPr>
              <a:t> </a:t>
            </a:r>
            <a:r>
              <a:rPr lang="my-MM" altLang="ja-JP" sz="1500" dirty="0">
                <a:ea typeface="ＭＳ Ｐゴシック"/>
              </a:rPr>
              <a:t>အကြောင်းအရာအား သင်နားလည်သော</a:t>
            </a:r>
            <a:r>
              <a:rPr lang="en-US" altLang="ja-JP" sz="1500" dirty="0">
                <a:ea typeface="ＭＳ Ｐゴシック"/>
              </a:rPr>
              <a:t> </a:t>
            </a:r>
            <a:r>
              <a:rPr lang="my-MM" altLang="ja-JP" sz="1500" dirty="0">
                <a:ea typeface="ＭＳ Ｐゴシック"/>
              </a:rPr>
              <a:t>ဘာသာစကားဖြင့်</a:t>
            </a:r>
            <a:r>
              <a:rPr lang="en-US" altLang="ja-JP" sz="1500" dirty="0">
                <a:ea typeface="ＭＳ Ｐゴシック"/>
              </a:rPr>
              <a:t> </a:t>
            </a:r>
            <a:r>
              <a:rPr lang="my-MM" altLang="ja-JP" sz="1500" dirty="0">
                <a:ea typeface="ＭＳ Ｐゴシック"/>
              </a:rPr>
              <a:t>စကားပြန်က သင့်အား</a:t>
            </a:r>
            <a:r>
              <a:rPr lang="en-US" altLang="ja-JP" sz="1500" dirty="0">
                <a:ea typeface="ＭＳ Ｐゴシック"/>
              </a:rPr>
              <a:t> </a:t>
            </a:r>
            <a:r>
              <a:rPr lang="my-MM" altLang="ja-JP" sz="1500" dirty="0">
                <a:ea typeface="ＭＳ Ｐゴシック"/>
              </a:rPr>
              <a:t>ပြန်လည်</a:t>
            </a:r>
            <a:r>
              <a:rPr lang="en-US" altLang="ja-JP" sz="1500" dirty="0">
                <a:ea typeface="ＭＳ Ｐゴシック"/>
              </a:rPr>
              <a:t> </a:t>
            </a:r>
            <a:r>
              <a:rPr lang="my-MM" altLang="ja-JP" sz="1500" dirty="0">
                <a:ea typeface="ＭＳ Ｐゴシック"/>
              </a:rPr>
              <a:t>ရှင်းပြပေးပါလိမ့်မည်။</a:t>
            </a:r>
          </a:p>
          <a:p>
            <a:pPr marL="361950" indent="-361950" algn="just">
              <a:lnSpc>
                <a:spcPct val="150000"/>
              </a:lnSpc>
            </a:pPr>
            <a:endParaRPr lang="ja-JP" altLang="en-US" sz="800" dirty="0">
              <a:ea typeface="ＭＳ Ｐゴシック"/>
            </a:endParaRPr>
          </a:p>
          <a:p>
            <a:pPr marL="361950" indent="-361950" algn="just">
              <a:lnSpc>
                <a:spcPct val="150000"/>
              </a:lnSpc>
            </a:pPr>
            <a:r>
              <a:rPr lang="ja-JP" altLang="en-US" sz="1500" dirty="0">
                <a:ea typeface="ＭＳ Ｐゴシック"/>
              </a:rPr>
              <a:t>○</a:t>
            </a:r>
            <a:r>
              <a:rPr lang="my-MM" altLang="ja-JP" sz="1500" dirty="0">
                <a:ea typeface="ＭＳ Ｐゴシック"/>
              </a:rPr>
              <a:t> လက်ခံကောင်တာ၊ ငွေရှင်း</a:t>
            </a:r>
            <a:r>
              <a:rPr lang="en-US" altLang="ja-JP" sz="1500" dirty="0" err="1">
                <a:ea typeface="ＭＳ Ｐゴシック"/>
              </a:rPr>
              <a:t>ခြင်း</a:t>
            </a:r>
            <a:r>
              <a:rPr lang="my-MM" altLang="ja-JP" sz="1500" dirty="0">
                <a:ea typeface="ＭＳ Ｐゴシック"/>
              </a:rPr>
              <a:t>၊ ဆေးကုသမှုခံယူ</a:t>
            </a:r>
            <a:r>
              <a:rPr lang="en-US" altLang="ja-JP" sz="1500" dirty="0" err="1">
                <a:ea typeface="ＭＳ Ｐゴシック"/>
              </a:rPr>
              <a:t>ခြင်း</a:t>
            </a:r>
            <a:r>
              <a:rPr lang="en-US" altLang="ja-JP" sz="1500" dirty="0">
                <a:ea typeface="ＭＳ Ｐゴシック"/>
              </a:rPr>
              <a:t> </a:t>
            </a:r>
            <a:r>
              <a:rPr lang="en-US" altLang="ja-JP" sz="1500" dirty="0" err="1">
                <a:ea typeface="ＭＳ Ｐゴシック"/>
              </a:rPr>
              <a:t>စသည</a:t>
            </a:r>
            <a:r>
              <a:rPr lang="en-US" altLang="ja-JP" sz="1500" dirty="0">
                <a:ea typeface="ＭＳ Ｐゴシック"/>
              </a:rPr>
              <a:t>့် </a:t>
            </a:r>
            <a:r>
              <a:rPr lang="my-MM" altLang="ja-JP" sz="1500" dirty="0">
                <a:ea typeface="ＭＳ Ｐゴシック"/>
              </a:rPr>
              <a:t>ဆေးရုံဝန်ထမ်းများ</a:t>
            </a:r>
            <a:r>
              <a:rPr lang="en-US" altLang="ja-JP" sz="1500" dirty="0">
                <a:ea typeface="ＭＳ Ｐゴシック"/>
              </a:rPr>
              <a:t> </a:t>
            </a:r>
            <a:r>
              <a:rPr lang="my-MM" altLang="ja-JP" sz="1500" dirty="0">
                <a:ea typeface="ＭＳ Ｐゴシック"/>
              </a:rPr>
              <a:t>နှင့် စကားပြောဆို</a:t>
            </a:r>
            <a:r>
              <a:rPr lang="en-US" altLang="ja-JP" sz="1500" dirty="0" err="1">
                <a:ea typeface="ＭＳ Ｐゴシック"/>
              </a:rPr>
              <a:t>သည</a:t>
            </a:r>
            <a:r>
              <a:rPr lang="en-US" altLang="ja-JP" sz="1500" dirty="0">
                <a:ea typeface="ＭＳ Ｐゴシック"/>
              </a:rPr>
              <a:t>့်</a:t>
            </a:r>
            <a:r>
              <a:rPr lang="en-US" altLang="ja-JP" sz="1500" dirty="0" err="1">
                <a:ea typeface="ＭＳ Ｐゴシック"/>
              </a:rPr>
              <a:t>အခ</a:t>
            </a:r>
            <a:r>
              <a:rPr lang="en-US" altLang="ja-JP" sz="1500" dirty="0">
                <a:ea typeface="ＭＳ Ｐゴシック"/>
              </a:rPr>
              <a:t>ါ</a:t>
            </a:r>
            <a:r>
              <a:rPr lang="my-MM" altLang="ja-JP" sz="1500" dirty="0">
                <a:ea typeface="ＭＳ Ｐゴシック"/>
              </a:rPr>
              <a:t> အသုံးပြုနိုင်ပါသည်။</a:t>
            </a:r>
            <a:endParaRPr lang="en-US" altLang="ja-JP" sz="1500" dirty="0">
              <a:ea typeface="ＭＳ Ｐゴシック"/>
            </a:endParaRPr>
          </a:p>
          <a:p>
            <a:pPr marL="361950" indent="-361950" algn="just">
              <a:lnSpc>
                <a:spcPct val="150000"/>
              </a:lnSpc>
            </a:pPr>
            <a:endParaRPr lang="ja-JP" altLang="en-US" sz="800" dirty="0">
              <a:ea typeface="ＭＳ Ｐゴシック"/>
              <a:cs typeface="Calibri"/>
            </a:endParaRPr>
          </a:p>
          <a:p>
            <a:pPr marL="361950" indent="-361950" algn="just">
              <a:lnSpc>
                <a:spcPct val="150000"/>
              </a:lnSpc>
            </a:pPr>
            <a:r>
              <a:rPr lang="ja-JP" altLang="en-US" sz="1500" dirty="0">
                <a:ea typeface="ＭＳ Ｐゴシック"/>
              </a:rPr>
              <a:t>○</a:t>
            </a:r>
            <a:r>
              <a:rPr lang="en-US" altLang="ja-JP" sz="1500" dirty="0">
                <a:ea typeface="ＭＳ Ｐゴシック"/>
              </a:rPr>
              <a:t>	</a:t>
            </a:r>
            <a:r>
              <a:rPr lang="my-MM" altLang="ja-JP" sz="1500" dirty="0">
                <a:ea typeface="ＭＳ Ｐゴシック"/>
              </a:rPr>
              <a:t>ကုန်ကျစရိတ်မှာ (၁။ ၁ကြိမ် </a:t>
            </a:r>
            <a:r>
              <a:rPr lang="ja-JP" altLang="en-US" sz="1500" dirty="0">
                <a:ea typeface="ＭＳ Ｐゴシック"/>
              </a:rPr>
              <a:t>●</a:t>
            </a:r>
            <a:r>
              <a:rPr lang="my-MM" altLang="ja-JP" sz="1500" dirty="0">
                <a:ea typeface="ＭＳ Ｐゴシック"/>
              </a:rPr>
              <a:t>ယန်း</a:t>
            </a:r>
            <a:r>
              <a:rPr lang="ja-JP" altLang="en-US" sz="1500" dirty="0">
                <a:ea typeface="ＭＳ Ｐゴシック"/>
              </a:rPr>
              <a:t>　</a:t>
            </a:r>
            <a:r>
              <a:rPr lang="my-MM" altLang="ja-JP" sz="1500" dirty="0">
                <a:ea typeface="ＭＳ Ｐゴシック"/>
              </a:rPr>
              <a:t>၂။ </a:t>
            </a:r>
            <a:r>
              <a:rPr lang="ja-JP" altLang="en-US" sz="1500" dirty="0">
                <a:ea typeface="ＭＳ Ｐゴシック"/>
              </a:rPr>
              <a:t>△</a:t>
            </a:r>
            <a:r>
              <a:rPr lang="my-MM" altLang="ja-JP" sz="1500" dirty="0">
                <a:ea typeface="ＭＳ Ｐゴシック"/>
              </a:rPr>
              <a:t> မိနစ်အထိ </a:t>
            </a:r>
            <a:r>
              <a:rPr lang="ja-JP" altLang="en-US" sz="1500" dirty="0">
                <a:ea typeface="ＭＳ Ｐゴシック"/>
              </a:rPr>
              <a:t>◆</a:t>
            </a:r>
            <a:r>
              <a:rPr lang="my-MM" altLang="ja-JP" sz="1500" dirty="0">
                <a:ea typeface="ＭＳ Ｐゴシック"/>
              </a:rPr>
              <a:t>ယန်း၊ </a:t>
            </a:r>
            <a:r>
              <a:rPr lang="ja-JP" altLang="en-US" sz="1500" dirty="0">
                <a:ea typeface="ＭＳ Ｐゴシック"/>
              </a:rPr>
              <a:t>△</a:t>
            </a:r>
            <a:r>
              <a:rPr lang="my-MM" altLang="ja-JP" sz="1500" dirty="0">
                <a:ea typeface="ＭＳ Ｐゴシック"/>
              </a:rPr>
              <a:t>မိနစ်မှ </a:t>
            </a:r>
            <a:r>
              <a:rPr lang="ja-JP" altLang="en-US" sz="1500" dirty="0">
                <a:ea typeface="ＭＳ Ｐゴシック"/>
              </a:rPr>
              <a:t>▲</a:t>
            </a:r>
            <a:r>
              <a:rPr lang="my-MM" altLang="ja-JP" sz="1500" dirty="0">
                <a:ea typeface="ＭＳ Ｐゴシック"/>
              </a:rPr>
              <a:t> မိနစ်အထိ </a:t>
            </a:r>
            <a:r>
              <a:rPr lang="ja-JP" altLang="en-US" sz="1500" dirty="0">
                <a:ea typeface="ＭＳ Ｐゴシック"/>
              </a:rPr>
              <a:t>□</a:t>
            </a:r>
            <a:r>
              <a:rPr lang="my-MM" altLang="ja-JP" sz="1500" dirty="0">
                <a:ea typeface="ＭＳ Ｐゴシック"/>
              </a:rPr>
              <a:t>ယန်း</a:t>
            </a:r>
            <a:r>
              <a:rPr lang="ja-JP" altLang="en-US" sz="1500" dirty="0">
                <a:ea typeface="ＭＳ Ｐゴシック"/>
              </a:rPr>
              <a:t>　</a:t>
            </a:r>
            <a:r>
              <a:rPr lang="my-MM" altLang="ja-JP" sz="1500" dirty="0">
                <a:ea typeface="ＭＳ Ｐゴシック"/>
              </a:rPr>
              <a:t>၃။အခမဲ့) ဖြစ်သည်။</a:t>
            </a:r>
            <a:endParaRPr lang="en-US" altLang="ja-JP" sz="1500" dirty="0">
              <a:ea typeface="ＭＳ Ｐゴシック"/>
              <a:cs typeface="Calibri"/>
            </a:endParaRPr>
          </a:p>
          <a:p>
            <a:pPr marL="361950" indent="-361950" algn="just">
              <a:lnSpc>
                <a:spcPct val="150000"/>
              </a:lnSpc>
            </a:pPr>
            <a:endParaRPr lang="ja-JP" altLang="en-US" sz="800" dirty="0">
              <a:ea typeface="ＭＳ Ｐゴシック"/>
            </a:endParaRPr>
          </a:p>
          <a:p>
            <a:pPr marL="361950" indent="-361950" algn="just">
              <a:lnSpc>
                <a:spcPct val="150000"/>
              </a:lnSpc>
            </a:pPr>
            <a:r>
              <a:rPr lang="ja-JP" altLang="en-US" sz="1500" dirty="0">
                <a:ea typeface="ＭＳ Ｐゴシック"/>
              </a:rPr>
              <a:t>○  </a:t>
            </a:r>
            <a:r>
              <a:rPr lang="my-MM" altLang="ja-JP" sz="1500" dirty="0">
                <a:ea typeface="ＭＳ Ｐゴシック"/>
              </a:rPr>
              <a:t>ကုန်ကျစရိတ်အား ငွေရှင်းချိန်တွင် ပေါင်း၍</a:t>
            </a:r>
            <a:r>
              <a:rPr lang="en-US" altLang="ja-JP" sz="1500" dirty="0">
                <a:ea typeface="ＭＳ Ｐゴシック"/>
              </a:rPr>
              <a:t> </a:t>
            </a:r>
            <a:r>
              <a:rPr lang="my-MM" altLang="ja-JP" sz="1500" dirty="0">
                <a:ea typeface="ＭＳ Ｐゴシック"/>
              </a:rPr>
              <a:t>ရှင်းပေးရမည်</a:t>
            </a:r>
            <a:r>
              <a:rPr lang="en-US" altLang="ja-JP" sz="1500" dirty="0">
                <a:ea typeface="ＭＳ Ｐゴシック"/>
              </a:rPr>
              <a:t> </a:t>
            </a:r>
            <a:r>
              <a:rPr lang="my-MM" altLang="ja-JP" sz="1500" dirty="0">
                <a:ea typeface="ＭＳ Ｐゴシック"/>
              </a:rPr>
              <a:t>ဖြစ်သည်။</a:t>
            </a:r>
            <a:endParaRPr lang="en-US" altLang="ja-JP" sz="1500" dirty="0">
              <a:ea typeface="ＭＳ Ｐゴシック"/>
              <a:cs typeface="Calibri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7392" y="6702285"/>
            <a:ext cx="3246120" cy="4264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my-MM" altLang="ja-JP" sz="1600" dirty="0">
                <a:ea typeface="ＭＳ Ｐゴシック"/>
              </a:rPr>
              <a:t>ဂရုပြုရမည့်အချက်များ</a:t>
            </a:r>
            <a:endParaRPr kumimoji="1" lang="ja-JP" altLang="en-US" sz="1600" dirty="0">
              <a:ea typeface="ＭＳ Ｐゴシック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4245" y="7211639"/>
            <a:ext cx="6892245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sz="1500" dirty="0">
                <a:ea typeface="ＭＳ Ｐゴシック"/>
              </a:rPr>
              <a:t>○</a:t>
            </a:r>
            <a:r>
              <a:rPr lang="en-US" altLang="ja-JP" sz="1500" dirty="0">
                <a:ea typeface="ＭＳ Ｐゴシック"/>
              </a:rPr>
              <a:t>	</a:t>
            </a:r>
            <a:r>
              <a:rPr lang="my-MM" altLang="ja-JP" sz="1500" dirty="0">
                <a:ea typeface="ＭＳ Ｐゴシック"/>
              </a:rPr>
              <a:t>တယ်လီဖုန်းဖြင့</a:t>
            </a:r>
            <a:r>
              <a:rPr lang="en-US" altLang="ja-JP" sz="1500" dirty="0">
                <a:ea typeface="ＭＳ Ｐゴシック"/>
              </a:rPr>
              <a:t>် </a:t>
            </a:r>
            <a:r>
              <a:rPr lang="en-US" altLang="ja-JP" sz="1500" dirty="0" err="1">
                <a:ea typeface="ＭＳ Ｐゴシック"/>
              </a:rPr>
              <a:t>စကားပြန်ခြင်း</a:t>
            </a:r>
            <a:r>
              <a:rPr lang="my-MM" altLang="ja-JP" sz="1500" dirty="0">
                <a:ea typeface="ＭＳ Ｐゴシック"/>
              </a:rPr>
              <a:t>သည် သင်က ဆေးရုံတွင် ဆေးကုသမှုခံယူချိန် တွင် </a:t>
            </a:r>
            <a:r>
              <a:rPr lang="en-US" altLang="ja-JP" sz="1500" dirty="0" err="1">
                <a:ea typeface="ＭＳ Ｐゴシック"/>
              </a:rPr>
              <a:t>အသုံးပြု</a:t>
            </a:r>
            <a:r>
              <a:rPr lang="my-MM" altLang="ja-JP" sz="1500" dirty="0">
                <a:ea typeface="ＭＳ Ｐゴシック"/>
              </a:rPr>
              <a:t>နိုင်သော ဝန်ဆောင်မှုဖြစ်သည်။ ဆေးရုံတွင် ဆေးကုသမှုခံယူချိန် မှအပ </a:t>
            </a:r>
            <a:r>
              <a:rPr lang="en-US" altLang="ja-JP" sz="1500" dirty="0" err="1">
                <a:ea typeface="ＭＳ Ｐゴシック"/>
              </a:rPr>
              <a:t>အခြားနေရာများတွင</a:t>
            </a:r>
            <a:r>
              <a:rPr lang="en-US" altLang="ja-JP" sz="1500" dirty="0">
                <a:ea typeface="ＭＳ Ｐゴシック"/>
              </a:rPr>
              <a:t>် </a:t>
            </a:r>
            <a:r>
              <a:rPr lang="my-MM" altLang="ja-JP" sz="1500" dirty="0">
                <a:ea typeface="ＭＳ Ｐゴシック"/>
              </a:rPr>
              <a:t>သုံးစွဲ၍မရပါ။</a:t>
            </a:r>
            <a:endParaRPr lang="ja-JP" altLang="en-US" sz="1500" dirty="0">
              <a:ea typeface="ＭＳ Ｐゴシック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2881" y="9228045"/>
            <a:ext cx="6278942" cy="6617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600" dirty="0">
                <a:ea typeface="ＭＳ Ｐゴシック"/>
              </a:rPr>
              <a:t>　　　　　　　　　　　</a:t>
            </a:r>
            <a:r>
              <a:rPr lang="my-MM" altLang="ja-JP" sz="1600" dirty="0">
                <a:ea typeface="ＭＳ Ｐゴシック"/>
              </a:rPr>
              <a:t>ခုနှစ်</a:t>
            </a:r>
            <a:r>
              <a:rPr lang="ja-JP" altLang="en-US" sz="1600" dirty="0">
                <a:ea typeface="ＭＳ Ｐゴシック"/>
              </a:rPr>
              <a:t>　　　　　</a:t>
            </a:r>
            <a:r>
              <a:rPr lang="my-MM" altLang="ja-JP" sz="1600" dirty="0">
                <a:ea typeface="ＭＳ Ｐゴシック"/>
              </a:rPr>
              <a:t>လ</a:t>
            </a:r>
            <a:r>
              <a:rPr lang="ja-JP" altLang="en-US" sz="1600" dirty="0">
                <a:ea typeface="ＭＳ Ｐゴシック"/>
              </a:rPr>
              <a:t>　　　　</a:t>
            </a:r>
            <a:r>
              <a:rPr lang="my-MM" altLang="ja-JP" sz="1600" dirty="0">
                <a:ea typeface="ＭＳ Ｐゴシック"/>
              </a:rPr>
              <a:t>ရက</a:t>
            </a:r>
            <a:r>
              <a:rPr lang="my-MM" altLang="ja-JP" sz="1600" dirty="0">
                <a:solidFill>
                  <a:srgbClr val="FF0000"/>
                </a:solidFill>
                <a:ea typeface="ＭＳ Ｐゴシック"/>
              </a:rPr>
              <a:t>်</a:t>
            </a:r>
            <a:endParaRPr lang="en-US" altLang="ja-JP" sz="1600" dirty="0">
              <a:solidFill>
                <a:srgbClr val="FF0000"/>
              </a:solidFill>
              <a:ea typeface="ＭＳ Ｐゴシック"/>
            </a:endParaRPr>
          </a:p>
          <a:p>
            <a:r>
              <a:rPr lang="ja-JP" altLang="en-US" sz="1600" dirty="0">
                <a:ea typeface="ＭＳ Ｐゴシック"/>
              </a:rPr>
              <a:t>　　　　　　　　　　　</a:t>
            </a:r>
            <a:r>
              <a:rPr lang="my-MM" altLang="ja-JP" sz="1600" dirty="0">
                <a:ea typeface="ＭＳ Ｐゴシック"/>
              </a:rPr>
              <a:t>အမည်</a:t>
            </a:r>
            <a:r>
              <a:rPr lang="ja-JP" altLang="en-US" sz="1600" dirty="0">
                <a:ea typeface="ＭＳ Ｐゴシック"/>
              </a:rPr>
              <a:t>　　　　　　　　　　　　　　　　　　　　　　　　　　　　</a:t>
            </a:r>
            <a:endParaRPr lang="en-US" altLang="ja-JP" sz="1600" dirty="0">
              <a:ea typeface="ＭＳ Ｐゴシック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637408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my-MM" altLang="ja-JP" dirty="0"/>
              <a:t>သုံးမည်။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3991927" y="8637408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my-MM" altLang="ja-JP" dirty="0">
                <a:solidFill>
                  <a:schemeClr val="tx1"/>
                </a:solidFill>
              </a:rPr>
              <a:t>မသုံးပါ။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" y="8283937"/>
            <a:ext cx="6857999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my-MM" altLang="ja-JP" sz="1600" b="1" dirty="0">
                <a:ea typeface="ＭＳ Ｐゴシック"/>
              </a:rPr>
              <a:t>တယ်လီဖုန်းဖြင့်</a:t>
            </a:r>
            <a:r>
              <a:rPr lang="en-US" altLang="ja-JP" sz="1600" b="1" dirty="0">
                <a:ea typeface="ＭＳ Ｐゴシック"/>
              </a:rPr>
              <a:t> </a:t>
            </a:r>
            <a:r>
              <a:rPr lang="en-US" altLang="ja-JP" sz="1600" b="1" dirty="0" err="1">
                <a:ea typeface="ＭＳ Ｐゴシック"/>
              </a:rPr>
              <a:t>စကား</a:t>
            </a:r>
            <a:r>
              <a:rPr lang="my-MM" altLang="ja-JP" sz="1600" b="1" dirty="0">
                <a:ea typeface="ＭＳ Ｐゴシック"/>
              </a:rPr>
              <a:t>ပြန်ဆိုခြင်း ဝန်ဆောင်မှု</a:t>
            </a:r>
            <a:r>
              <a:rPr lang="en-US" altLang="ja-JP" sz="1600" b="1" dirty="0" err="1">
                <a:ea typeface="ＭＳ Ｐゴシック"/>
              </a:rPr>
              <a:t>ကို</a:t>
            </a:r>
            <a:r>
              <a:rPr lang="my-MM" altLang="ja-JP" sz="1600" b="1" dirty="0">
                <a:ea typeface="ＭＳ Ｐゴシック"/>
              </a:rPr>
              <a:t> အသုံးပြု</a:t>
            </a:r>
            <a:r>
              <a:rPr lang="en-US" altLang="ja-JP" sz="1600" b="1" dirty="0">
                <a:ea typeface="ＭＳ Ｐゴシック"/>
              </a:rPr>
              <a:t>မ</a:t>
            </a:r>
            <a:r>
              <a:rPr lang="my-MM" altLang="ja-JP" sz="1600" b="1" dirty="0">
                <a:ea typeface="ＭＳ Ｐゴシック"/>
              </a:rPr>
              <a:t>လား။</a:t>
            </a:r>
            <a:endParaRPr lang="ja-JP" altLang="en-US" sz="1600" dirty="0">
              <a:ea typeface="ＭＳ Ｐゴシック"/>
            </a:endParaRP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CD2BE4A9-692E-493A-B27A-D7D1BD3D2AD5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D0CB730F-A93D-4569-A0AD-10E69FDBCF16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14625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0B90CC-A345-4DC3-9A63-C68F149AB15D}"/>
</file>

<file path=customXml/itemProps2.xml><?xml version="1.0" encoding="utf-8"?>
<ds:datastoreItem xmlns:ds="http://schemas.openxmlformats.org/officeDocument/2006/customXml" ds:itemID="{01186AA8-C729-4D91-BF70-649E3C6E04E3}"/>
</file>

<file path=customXml/itemProps3.xml><?xml version="1.0" encoding="utf-8"?>
<ds:datastoreItem xmlns:ds="http://schemas.openxmlformats.org/officeDocument/2006/customXml" ds:itemID="{67A1D96D-7E8C-4DBD-96DA-55A9658B907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965</TotalTime>
  <Words>1255</Words>
  <Application>Microsoft Office PowerPoint</Application>
  <PresentationFormat>A4 210 x 297 mm</PresentationFormat>
  <Paragraphs>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92</cp:revision>
  <cp:lastPrinted>2021-04-05T11:53:37Z</cp:lastPrinted>
  <dcterms:created xsi:type="dcterms:W3CDTF">2021-04-05T11:12:35Z</dcterms:created>
  <dcterms:modified xsi:type="dcterms:W3CDTF">2021-09-21T03:55:59Z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