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>
    <p:extLst>
      <p:ext uri="{19B8F6BF-5375-455C-9EA6-DF929625EA0E}">
        <p15:presenceInfo xmlns:p15="http://schemas.microsoft.com/office/powerpoint/2012/main" userId="S-1-5-21-2829489348-1729669723-455057365-38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E1C312-F656-4DF0-80C3-DE6A4EEDD6DC}" v="1" dt="2021-07-26T07:13:07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pPr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4">
            <a:extLst>
              <a:ext uri="{FF2B5EF4-FFF2-40B4-BE49-F238E27FC236}">
                <a16:creationId xmlns:a16="http://schemas.microsoft.com/office/drawing/2014/main" id="{F4729E2B-36D0-4AF6-8A58-C2427C0B0412}"/>
              </a:ext>
            </a:extLst>
          </p:cNvPr>
          <p:cNvSpPr txBox="1"/>
          <p:nvPr/>
        </p:nvSpPr>
        <p:spPr>
          <a:xfrm>
            <a:off x="0" y="107676"/>
            <a:ext cx="6858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ne-NP" altLang="ja-JP" sz="2800" b="1" dirty="0">
                <a:solidFill>
                  <a:srgbClr val="002060"/>
                </a:solidFill>
                <a:ea typeface="ＭＳ Ｐゴシック"/>
              </a:rPr>
              <a:t>टेलिफोन </a:t>
            </a:r>
            <a:r>
              <a:rPr lang="ne-NP" altLang="ja-JP" sz="2800" b="1" dirty="0">
                <a:solidFill>
                  <a:srgbClr val="002060"/>
                </a:solidFill>
                <a:ea typeface="ＭＳ Ｐゴシック"/>
              </a:rPr>
              <a:t>भाषानुवाद</a:t>
            </a:r>
            <a:r>
              <a:rPr kumimoji="1" lang="ne-NP" altLang="ja-JP" sz="2800" b="1" dirty="0">
                <a:solidFill>
                  <a:srgbClr val="002060"/>
                </a:solidFill>
                <a:ea typeface="ＭＳ Ｐゴシック"/>
              </a:rPr>
              <a:t> सेवाको बारेमा</a:t>
            </a:r>
            <a:endParaRPr kumimoji="1" lang="ja-JP" altLang="en-US" sz="2800" b="1" dirty="0">
              <a:solidFill>
                <a:srgbClr val="002060"/>
              </a:solidFill>
              <a:ea typeface="ＭＳ Ｐゴシック"/>
            </a:endParaRPr>
          </a:p>
        </p:txBody>
      </p:sp>
      <p:sp>
        <p:nvSpPr>
          <p:cNvPr id="4" name="テキスト ボックス 5">
            <a:extLst>
              <a:ext uri="{FF2B5EF4-FFF2-40B4-BE49-F238E27FC236}">
                <a16:creationId xmlns:a16="http://schemas.microsoft.com/office/drawing/2014/main" id="{9EAD18F3-2845-452B-AFD7-01B66E099E25}"/>
              </a:ext>
            </a:extLst>
          </p:cNvPr>
          <p:cNvSpPr txBox="1"/>
          <p:nvPr/>
        </p:nvSpPr>
        <p:spPr>
          <a:xfrm>
            <a:off x="-9528" y="600686"/>
            <a:ext cx="6858000" cy="114903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kumimoji="1" lang="ne-NP" altLang="ja-JP" dirty="0">
                <a:ea typeface="ＭＳ Ｐゴシック"/>
              </a:rPr>
              <a:t>तपाईं अस्पतालमा स्वास्थ्य परिक्षण गर्न गएको समयमा "टेलिफोन </a:t>
            </a:r>
            <a:r>
              <a:rPr kumimoji="1" lang="en-US" altLang="ja-JP" dirty="0">
                <a:ea typeface="ＭＳ Ｐゴシック"/>
              </a:rPr>
              <a:t>  </a:t>
            </a:r>
            <a:r>
              <a:rPr kumimoji="1" lang="ne-NP" altLang="ja-JP" dirty="0">
                <a:ea typeface="ＭＳ Ｐゴシック"/>
              </a:rPr>
              <a:t>भाषानुवाद सेवा" प्रयोग गर्न सक्नुहुन्छ ।</a:t>
            </a:r>
            <a:r>
              <a:rPr lang="ja-JP" altLang="en-US" dirty="0">
                <a:highlight>
                  <a:srgbClr val="0000FF"/>
                </a:highlight>
                <a:ea typeface="ＭＳ Ｐゴシック"/>
              </a:rPr>
              <a:t>　</a:t>
            </a:r>
            <a:r>
              <a:rPr lang="ne-NP" altLang="ja-JP" dirty="0">
                <a:ea typeface="ＭＳ Ｐゴシック"/>
              </a:rPr>
              <a:t> </a:t>
            </a:r>
            <a:endParaRPr lang="en-US" altLang="ja-JP" dirty="0">
              <a:ea typeface="ＭＳ Ｐゴシック"/>
            </a:endParaRPr>
          </a:p>
          <a:p>
            <a:pPr marL="285750" indent="-285750" algn="just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ne-NP" altLang="ja-JP" dirty="0">
                <a:ea typeface="ＭＳ Ｐゴシック"/>
              </a:rPr>
              <a:t>कृपया तल लेखिएका कुराहरू सुनिश्चित गर्नुहोस्।</a:t>
            </a:r>
            <a:endParaRPr lang="en-US" altLang="ja-JP" dirty="0">
              <a:ea typeface="ＭＳ Ｐゴシック"/>
            </a:endParaRPr>
          </a:p>
        </p:txBody>
      </p:sp>
      <p:sp>
        <p:nvSpPr>
          <p:cNvPr id="5" name="角丸四角形 6">
            <a:extLst>
              <a:ext uri="{FF2B5EF4-FFF2-40B4-BE49-F238E27FC236}">
                <a16:creationId xmlns:a16="http://schemas.microsoft.com/office/drawing/2014/main" id="{F7C46F0F-35F0-44B0-A0E6-8D20645F80B2}"/>
              </a:ext>
            </a:extLst>
          </p:cNvPr>
          <p:cNvSpPr/>
          <p:nvPr/>
        </p:nvSpPr>
        <p:spPr>
          <a:xfrm>
            <a:off x="138558" y="1757526"/>
            <a:ext cx="6453185" cy="72800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ne-NP" altLang="ja-JP" sz="2000" dirty="0">
                <a:ea typeface="ＭＳ Ｐゴシック"/>
              </a:rPr>
              <a:t>टेलिफोन भाषानुवाद सेवा</a:t>
            </a:r>
          </a:p>
          <a:p>
            <a:pPr algn="ctr"/>
            <a:r>
              <a:rPr kumimoji="1" lang="ne-NP" altLang="ja-JP" sz="2000" dirty="0">
                <a:ea typeface="ＭＳ Ｐゴシック"/>
              </a:rPr>
              <a:t>सामग्री र उपयोग</a:t>
            </a:r>
            <a:endParaRPr kumimoji="1" lang="en-US" altLang="ja-JP" sz="2000" dirty="0">
              <a:ea typeface="ＭＳ Ｐゴシック"/>
            </a:endParaRPr>
          </a:p>
        </p:txBody>
      </p:sp>
      <p:sp>
        <p:nvSpPr>
          <p:cNvPr id="6" name="テキスト ボックス 7">
            <a:extLst>
              <a:ext uri="{FF2B5EF4-FFF2-40B4-BE49-F238E27FC236}">
                <a16:creationId xmlns:a16="http://schemas.microsoft.com/office/drawing/2014/main" id="{00B92769-4048-43A9-983D-DD27BB343EE3}"/>
              </a:ext>
            </a:extLst>
          </p:cNvPr>
          <p:cNvSpPr txBox="1"/>
          <p:nvPr/>
        </p:nvSpPr>
        <p:spPr>
          <a:xfrm>
            <a:off x="-34245" y="2497523"/>
            <a:ext cx="6858000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ne-NP" altLang="ja-JP" dirty="0">
                <a:ea typeface="ＭＳ Ｐゴシック"/>
              </a:rPr>
              <a:t>अस्पताल बाहिर रहेको दोभाषेसँग फोनबाट सम्पर्क गर्नुहोस्।</a:t>
            </a:r>
            <a:endParaRPr lang="en-US" altLang="ja-JP" dirty="0">
              <a:ea typeface="ＭＳ Ｐゴシック"/>
            </a:endParaRPr>
          </a:p>
          <a:p>
            <a:pPr marL="361950" indent="-361950" algn="just"/>
            <a:endParaRPr lang="ja-JP" altLang="en-US" dirty="0">
              <a:ea typeface="ＭＳ Ｐゴシック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ne-NP" altLang="ja-JP" dirty="0"/>
              <a:t>दोभाषेले तपाईका समस्याहरू जापानी भाषामा अनुवाद गरी अस्पताल स्टाफलाई जानकारी गराउदछ। साथै, अस्पताल स्टाफले भनेका कुराहरू दोभाषेले नेपाली भाषामा अनुवाद गरी तपाईलाई जानकारी गराउदछ ।</a:t>
            </a:r>
            <a:endParaRPr lang="en-US" altLang="ja-JP" dirty="0">
              <a:ea typeface="ＭＳ Ｐゴシック"/>
            </a:endParaRPr>
          </a:p>
          <a:p>
            <a:pPr marL="361950" indent="-361950" algn="just"/>
            <a:endParaRPr lang="ja-JP" altLang="en-US" dirty="0">
              <a:ea typeface="ＭＳ Ｐゴシック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ne-NP" altLang="ja-JP" dirty="0"/>
              <a:t>रिसेप्सनमा, लेखामा, स्वास्थ्य परिक्षणमा साथै अस्पतालका </a:t>
            </a:r>
            <a:r>
              <a:rPr lang="ne-NP" altLang="ja-JP" dirty="0">
                <a:ea typeface="ＭＳ Ｐゴシック"/>
              </a:rPr>
              <a:t>स्टाफहरूसँग कुरा गर्दा यसको प्रयोग गर्न सकिन्छ।</a:t>
            </a:r>
            <a:endParaRPr lang="en-US" altLang="ja-JP" dirty="0">
              <a:ea typeface="ＭＳ Ｐゴシック"/>
            </a:endParaRPr>
          </a:p>
          <a:p>
            <a:pPr marL="361950" indent="-361950" algn="just"/>
            <a:endParaRPr lang="ja-JP" altLang="en-US" dirty="0">
              <a:ea typeface="ＭＳ Ｐゴシック"/>
              <a:cs typeface="Calibri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　</a:t>
            </a:r>
            <a:r>
              <a:rPr lang="ne-NP" altLang="ja-JP" dirty="0">
                <a:ea typeface="ＭＳ Ｐゴシック"/>
              </a:rPr>
              <a:t>यसको शुल्क</a:t>
            </a:r>
            <a:r>
              <a:rPr lang="en-US" altLang="ja-JP" dirty="0">
                <a:ea typeface="ＭＳ Ｐゴシック"/>
              </a:rPr>
              <a:t> </a:t>
            </a:r>
            <a:r>
              <a:rPr lang="ne-NP" altLang="ja-JP" dirty="0">
                <a:ea typeface="ＭＳ Ｐゴシック"/>
              </a:rPr>
              <a:t>(</a:t>
            </a:r>
            <a:r>
              <a:rPr lang="ja-JP" altLang="en-US" dirty="0">
                <a:ea typeface="ＭＳ Ｐゴシック"/>
              </a:rPr>
              <a:t>①</a:t>
            </a:r>
            <a:r>
              <a:rPr lang="ne-NP" altLang="ja-JP" dirty="0">
                <a:ea typeface="ＭＳ Ｐゴシック"/>
              </a:rPr>
              <a:t>एक पटकका लागि ● येन </a:t>
            </a:r>
            <a:r>
              <a:rPr lang="ja-JP" altLang="en-US" dirty="0">
                <a:ea typeface="ＭＳ Ｐゴシック"/>
              </a:rPr>
              <a:t>②</a:t>
            </a:r>
            <a:r>
              <a:rPr lang="ne-NP" altLang="ja-JP" dirty="0">
                <a:ea typeface="ＭＳ Ｐゴシック"/>
              </a:rPr>
              <a:t>△ मिनेटसम्म ◆ येन, △ मिनेटदेखि ▲ मिनेटसम्म □ येन </a:t>
            </a:r>
            <a:r>
              <a:rPr lang="ja-JP" altLang="en-US" dirty="0">
                <a:ea typeface="ＭＳ Ｐゴシック"/>
              </a:rPr>
              <a:t>③</a:t>
            </a:r>
            <a:r>
              <a:rPr lang="ne-NP" altLang="ja-JP" dirty="0">
                <a:ea typeface="ＭＳ Ｐゴシック"/>
              </a:rPr>
              <a:t>निशुल्क</a:t>
            </a:r>
            <a:r>
              <a:rPr lang="ja-JP" altLang="en-US" dirty="0">
                <a:ea typeface="ＭＳ Ｐゴシック"/>
              </a:rPr>
              <a:t> </a:t>
            </a:r>
            <a:r>
              <a:rPr lang="en-US" altLang="ja-JP" dirty="0">
                <a:ea typeface="ＭＳ Ｐゴシック"/>
              </a:rPr>
              <a:t>)</a:t>
            </a:r>
            <a:r>
              <a:rPr lang="ne-NP" altLang="ja-JP" dirty="0">
                <a:ea typeface="ＭＳ Ｐゴシック"/>
              </a:rPr>
              <a:t> हो।</a:t>
            </a:r>
            <a:r>
              <a:rPr lang="en-US" altLang="ja-JP" dirty="0">
                <a:ea typeface="ＭＳ Ｐゴシック"/>
              </a:rPr>
              <a:t>	</a:t>
            </a:r>
            <a:endParaRPr lang="en-US" altLang="ja-JP" dirty="0">
              <a:ea typeface="ＭＳ Ｐゴシック"/>
              <a:cs typeface="Calibri"/>
            </a:endParaRPr>
          </a:p>
          <a:p>
            <a:pPr marL="361950" indent="-361950" algn="just"/>
            <a:r>
              <a:rPr lang="en-US" altLang="ja-JP" dirty="0">
                <a:ea typeface="ＭＳ Ｐゴシック"/>
              </a:rPr>
              <a:t>		</a:t>
            </a:r>
            <a:endParaRPr lang="ja-JP" altLang="en-US" dirty="0">
              <a:highlight>
                <a:srgbClr val="FF0000"/>
              </a:highlight>
              <a:ea typeface="ＭＳ Ｐゴシック"/>
            </a:endParaRPr>
          </a:p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ne-NP" altLang="ja-JP" dirty="0">
                <a:ea typeface="ＭＳ Ｐゴシック"/>
              </a:rPr>
              <a:t> </a:t>
            </a:r>
            <a:r>
              <a:rPr lang="ja-JP" altLang="en-US" dirty="0">
                <a:ea typeface="ＭＳ Ｐゴシック"/>
              </a:rPr>
              <a:t> </a:t>
            </a:r>
            <a:r>
              <a:rPr lang="ne-NP" altLang="ja-JP" dirty="0"/>
              <a:t>यसको शुल्क अस्पतालको बिलसंगै लेखामा भुक्तानी </a:t>
            </a:r>
            <a:r>
              <a:rPr lang="ne-NP" altLang="ja-JP" dirty="0">
                <a:ea typeface="ＭＳ Ｐゴシック"/>
              </a:rPr>
              <a:t>गर्नुहोस्।</a:t>
            </a:r>
            <a:endParaRPr lang="en-US" altLang="ja-JP" dirty="0">
              <a:ea typeface="ＭＳ Ｐゴシック"/>
              <a:cs typeface="Calibri"/>
            </a:endParaRPr>
          </a:p>
        </p:txBody>
      </p:sp>
      <p:sp>
        <p:nvSpPr>
          <p:cNvPr id="7" name="角丸四角形 8">
            <a:extLst>
              <a:ext uri="{FF2B5EF4-FFF2-40B4-BE49-F238E27FC236}">
                <a16:creationId xmlns:a16="http://schemas.microsoft.com/office/drawing/2014/main" id="{CA94B20B-8CAA-4D81-A9B6-9938063B43EA}"/>
              </a:ext>
            </a:extLst>
          </p:cNvPr>
          <p:cNvSpPr/>
          <p:nvPr/>
        </p:nvSpPr>
        <p:spPr>
          <a:xfrm>
            <a:off x="138558" y="6434037"/>
            <a:ext cx="3246120" cy="49931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ne-NP" altLang="ja-JP" sz="2000" dirty="0">
                <a:ea typeface="ＭＳ Ｐゴシック"/>
              </a:rPr>
              <a:t>महत्त्वपूर्ण कुरा</a:t>
            </a:r>
            <a:endParaRPr kumimoji="1" lang="ja-JP" altLang="en-US" sz="2000" dirty="0">
              <a:ea typeface="ＭＳ Ｐゴシック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E617E348-3416-4779-8876-892B4CF36675}"/>
              </a:ext>
            </a:extLst>
          </p:cNvPr>
          <p:cNvSpPr txBox="1"/>
          <p:nvPr/>
        </p:nvSpPr>
        <p:spPr>
          <a:xfrm>
            <a:off x="-63848" y="7006801"/>
            <a:ext cx="685800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ne-NP" altLang="ja-JP" dirty="0"/>
              <a:t>टेलिफोन भाषानुवाद सेवा अस्पतालमा स्वास्थ्य परिक्षणको समयमा उपलब्ध सेवा हो।</a:t>
            </a:r>
          </a:p>
          <a:p>
            <a:pPr marL="361950" indent="-361950" algn="just"/>
            <a:r>
              <a:rPr lang="ne-NP" altLang="ja-JP" dirty="0"/>
              <a:t>   अन्य समयमा यसको प्रयोग गर्न सकिदैन।</a:t>
            </a:r>
            <a:endParaRPr lang="ja-JP" altLang="en-US" dirty="0">
              <a:ea typeface="ＭＳ Ｐゴシック"/>
              <a:cs typeface="Calibri"/>
            </a:endParaRPr>
          </a:p>
        </p:txBody>
      </p:sp>
      <p:sp>
        <p:nvSpPr>
          <p:cNvPr id="9" name="テキスト ボックス 11">
            <a:extLst>
              <a:ext uri="{FF2B5EF4-FFF2-40B4-BE49-F238E27FC236}">
                <a16:creationId xmlns:a16="http://schemas.microsoft.com/office/drawing/2014/main" id="{FEA1FE72-F9A1-4704-A3FE-1A8D08E73792}"/>
              </a:ext>
            </a:extLst>
          </p:cNvPr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2000">
                <a:ea typeface="ＭＳ Ｐゴシック"/>
              </a:rPr>
              <a:t>　　　　　　　　　　　　</a:t>
            </a:r>
            <a:r>
              <a:rPr lang="ne-NP" altLang="ja-JP" sz="2000">
                <a:ea typeface="ＭＳ Ｐゴシック"/>
              </a:rPr>
              <a:t>बर्ष</a:t>
            </a:r>
            <a:r>
              <a:rPr lang="ja-JP" altLang="en-US" sz="2000" dirty="0">
                <a:ea typeface="ＭＳ Ｐゴシック"/>
              </a:rPr>
              <a:t>　　　　　</a:t>
            </a:r>
            <a:r>
              <a:rPr lang="ne-NP" altLang="ja-JP" sz="2000" dirty="0">
                <a:ea typeface="ＭＳ Ｐゴシック"/>
              </a:rPr>
              <a:t>महिना</a:t>
            </a:r>
            <a:r>
              <a:rPr lang="ja-JP" altLang="en-US" sz="2000" dirty="0">
                <a:ea typeface="ＭＳ Ｐゴシック"/>
              </a:rPr>
              <a:t>　　　　</a:t>
            </a:r>
            <a:r>
              <a:rPr lang="ne-NP" altLang="ja-JP" sz="2000" dirty="0">
                <a:ea typeface="ＭＳ Ｐゴシック"/>
              </a:rPr>
              <a:t>गते</a:t>
            </a:r>
            <a:endParaRPr lang="en-US" altLang="ja-JP" sz="2000" dirty="0">
              <a:ea typeface="ＭＳ Ｐゴシック"/>
            </a:endParaRPr>
          </a:p>
          <a:p>
            <a:r>
              <a:rPr lang="ja-JP" altLang="en-US" sz="2000" dirty="0">
                <a:ea typeface="ＭＳ Ｐゴシック"/>
              </a:rPr>
              <a:t>　　　　　　　　　　　　</a:t>
            </a:r>
            <a:r>
              <a:rPr lang="ne-NP" altLang="ja-JP" sz="2000" dirty="0">
                <a:ea typeface="ＭＳ Ｐゴシック"/>
              </a:rPr>
              <a:t>पुरा नाम</a:t>
            </a:r>
            <a:r>
              <a:rPr lang="ja-JP" altLang="en-US" sz="2000" dirty="0">
                <a:ea typeface="ＭＳ Ｐゴシック"/>
              </a:rPr>
              <a:t>　　　　　　　　　　　　　　　　　　　　　　　　　　　　</a:t>
            </a:r>
            <a:endParaRPr lang="en-US" altLang="ja-JP" sz="2000" dirty="0">
              <a:ea typeface="ＭＳ Ｐゴシック"/>
            </a:endParaRPr>
          </a:p>
        </p:txBody>
      </p:sp>
      <p:sp>
        <p:nvSpPr>
          <p:cNvPr id="10" name="角丸四角形 1">
            <a:extLst>
              <a:ext uri="{FF2B5EF4-FFF2-40B4-BE49-F238E27FC236}">
                <a16:creationId xmlns:a16="http://schemas.microsoft.com/office/drawing/2014/main" id="{1D678FE5-3D3D-415F-A0A0-879730E960CA}"/>
              </a:ext>
            </a:extLst>
          </p:cNvPr>
          <p:cNvSpPr/>
          <p:nvPr/>
        </p:nvSpPr>
        <p:spPr>
          <a:xfrm>
            <a:off x="1154429" y="8361717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altLang="ja-JP" sz="2000" dirty="0"/>
              <a:t>गर्छु</a:t>
            </a:r>
            <a:endParaRPr kumimoji="1" lang="ja-JP" altLang="en-US" sz="2000" dirty="0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08B7AA15-DEEF-4665-B5D0-01B92C1510BD}"/>
              </a:ext>
            </a:extLst>
          </p:cNvPr>
          <p:cNvSpPr/>
          <p:nvPr/>
        </p:nvSpPr>
        <p:spPr>
          <a:xfrm>
            <a:off x="3991927" y="8361717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e-NP" altLang="ja-JP" sz="2000" dirty="0">
                <a:solidFill>
                  <a:schemeClr val="tx1"/>
                </a:solidFill>
              </a:rPr>
              <a:t>गर्दिन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正方形/長方形 2">
            <a:extLst>
              <a:ext uri="{FF2B5EF4-FFF2-40B4-BE49-F238E27FC236}">
                <a16:creationId xmlns:a16="http://schemas.microsoft.com/office/drawing/2014/main" id="{9475142F-217A-4B99-AD2F-4D1DE2E503F6}"/>
              </a:ext>
            </a:extLst>
          </p:cNvPr>
          <p:cNvSpPr/>
          <p:nvPr/>
        </p:nvSpPr>
        <p:spPr>
          <a:xfrm>
            <a:off x="-63849" y="7952927"/>
            <a:ext cx="6858001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ne-NP" altLang="ja-JP" sz="2000" b="1" dirty="0">
                <a:ea typeface="ＭＳ Ｐゴシック"/>
              </a:rPr>
              <a:t>के तपाई टेलिफोन भाषानुवाद सेवा प्रयोग गर्नुहुन्छ?</a:t>
            </a:r>
            <a:endParaRPr lang="ja-JP" altLang="en-US" sz="2000" dirty="0">
              <a:ea typeface="ＭＳ Ｐゴシック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F7E936E3-7270-4889-BFA0-3B64101F67BC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95279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F28624AC-8E36-4D12-A759-8E0A2CAA73E4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5782B5-8532-48FE-8EF7-71B32155221E}"/>
</file>

<file path=customXml/itemProps2.xml><?xml version="1.0" encoding="utf-8"?>
<ds:datastoreItem xmlns:ds="http://schemas.openxmlformats.org/officeDocument/2006/customXml" ds:itemID="{CDB66A5D-EE88-4C6F-8D09-9203B9AB9B04}"/>
</file>

<file path=customXml/itemProps3.xml><?xml version="1.0" encoding="utf-8"?>
<ds:datastoreItem xmlns:ds="http://schemas.openxmlformats.org/officeDocument/2006/customXml" ds:itemID="{EE6B0510-1B67-4513-BE1C-C16636F5645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1098</TotalTime>
  <Words>633</Words>
  <Application>Microsoft Office PowerPoint</Application>
  <PresentationFormat>A4 210 x 297 mm</PresentationFormat>
  <Paragraphs>42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101</cp:revision>
  <cp:lastPrinted>2021-04-05T11:53:37Z</cp:lastPrinted>
  <dcterms:created xsi:type="dcterms:W3CDTF">2021-04-05T11:12:35Z</dcterms:created>
  <dcterms:modified xsi:type="dcterms:W3CDTF">2021-09-21T03:54:31Z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