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i-LK" altLang="ja-JP" sz="2400" b="1" dirty="0">
                <a:solidFill>
                  <a:srgbClr val="002060"/>
                </a:solidFill>
                <a:ea typeface="ＭＳ Ｐゴシック"/>
              </a:rPr>
              <a:t>දුරකථන භාෂා පරිවර්තන සේවාව සම්බන්ධව</a:t>
            </a:r>
            <a:endParaRPr kumimoji="1" lang="ja-JP" altLang="en-US" sz="2400" b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1056" y="770634"/>
            <a:ext cx="643318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ja-JP" altLang="en-US" sz="1600" dirty="0">
                <a:ea typeface="ＭＳ Ｐゴシック"/>
              </a:rPr>
              <a:t>　</a:t>
            </a:r>
            <a:r>
              <a:rPr kumimoji="1" lang="si-LK" altLang="ja-JP" sz="1600" dirty="0">
                <a:ea typeface="ＭＳ Ｐゴシック"/>
              </a:rPr>
              <a:t>ඔබට රෝහලේ දී "දුරකථන භාෂා පරිවර්තන සේවාව" භාවිතා කළ </a:t>
            </a:r>
            <a:r>
              <a:rPr kumimoji="1" lang="si-LK" altLang="ja-JP" sz="1600" dirty="0" err="1">
                <a:ea typeface="ＭＳ Ｐゴシック"/>
              </a:rPr>
              <a:t>හැකිය</a:t>
            </a:r>
            <a:r>
              <a:rPr kumimoji="1" lang="si-LK" altLang="ja-JP" sz="1600" dirty="0">
                <a:ea typeface="ＭＳ Ｐゴシック"/>
              </a:rPr>
              <a:t>.</a:t>
            </a:r>
            <a:r>
              <a:rPr lang="ja-JP" altLang="en-US" sz="1600" dirty="0">
                <a:ea typeface="ＭＳ Ｐゴシック"/>
              </a:rPr>
              <a:t>　</a:t>
            </a:r>
            <a:endParaRPr lang="en-US" altLang="ja-JP" sz="1600" dirty="0">
              <a:ea typeface="ＭＳ Ｐゴシック"/>
            </a:endParaRPr>
          </a:p>
          <a:p>
            <a:pPr algn="just"/>
            <a:r>
              <a:rPr lang="ja-JP" altLang="en-US" sz="1600" dirty="0">
                <a:ea typeface="ＭＳ Ｐゴシック"/>
              </a:rPr>
              <a:t>　</a:t>
            </a:r>
            <a:r>
              <a:rPr lang="si-LK" altLang="ja-JP" sz="1600" dirty="0">
                <a:ea typeface="ＭＳ Ｐゴシック"/>
              </a:rPr>
              <a:t>කරුණාකර පහත සඳහන් කරුණු පරීක්ෂා කරන්න.</a:t>
            </a:r>
            <a:endParaRPr lang="en-US" altLang="ja-JP" sz="1600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si-LK" altLang="ja-JP" dirty="0">
                <a:ea typeface="ＭＳ Ｐゴシック"/>
              </a:rPr>
              <a:t>දුරකථන භාෂා පරිවර්තන සේවාවේ </a:t>
            </a:r>
            <a:endParaRPr kumimoji="1" lang="en-US" altLang="ja-JP" dirty="0">
              <a:ea typeface="ＭＳ Ｐゴシック"/>
            </a:endParaRPr>
          </a:p>
          <a:p>
            <a:pPr algn="ctr"/>
            <a:r>
              <a:rPr kumimoji="1" lang="si-LK" altLang="ja-JP" dirty="0">
                <a:ea typeface="ＭＳ Ｐゴシック"/>
              </a:rPr>
              <a:t>විස්තර සහ භාවිතා කරන ආකාරය</a:t>
            </a:r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41960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>
              <a:lnSpc>
                <a:spcPts val="2000"/>
              </a:lnSpc>
            </a:pPr>
            <a:r>
              <a:rPr lang="ja-JP" altLang="en-US" sz="1600" dirty="0">
                <a:ea typeface="ＭＳ Ｐゴシック"/>
              </a:rPr>
              <a:t>○</a:t>
            </a:r>
            <a:r>
              <a:rPr lang="en-US" altLang="ja-JP" sz="1600" dirty="0">
                <a:ea typeface="ＭＳ Ｐゴシック"/>
              </a:rPr>
              <a:t>	</a:t>
            </a:r>
            <a:r>
              <a:rPr lang="si-LK" altLang="ja-JP" sz="1600" dirty="0">
                <a:ea typeface="ＭＳ Ｐゴシック"/>
              </a:rPr>
              <a:t>රෝහලෙන් පිටත සිටින භාෂා පරිවර්තකයෙකු හා දුරකථනයෙන් සම්බන්ධ කෙරේ.</a:t>
            </a:r>
            <a:endParaRPr lang="en-US" altLang="ja-JP" sz="1600" dirty="0">
              <a:ea typeface="ＭＳ Ｐゴシック"/>
            </a:endParaRPr>
          </a:p>
          <a:p>
            <a:pPr marL="361950" indent="-361950" algn="just">
              <a:lnSpc>
                <a:spcPts val="2000"/>
              </a:lnSpc>
            </a:pPr>
            <a:endParaRPr lang="ja-JP" altLang="en-US" sz="1600" dirty="0">
              <a:ea typeface="ＭＳ Ｐゴシック"/>
            </a:endParaRPr>
          </a:p>
          <a:p>
            <a:pPr marL="361950" indent="-361950" algn="just">
              <a:lnSpc>
                <a:spcPts val="2000"/>
              </a:lnSpc>
            </a:pPr>
            <a:r>
              <a:rPr lang="ja-JP" altLang="en-US" sz="1600" dirty="0">
                <a:ea typeface="ＭＳ Ｐゴシック"/>
              </a:rPr>
              <a:t>○</a:t>
            </a:r>
            <a:r>
              <a:rPr lang="en-US" altLang="ja-JP" sz="1600" dirty="0">
                <a:ea typeface="ＭＳ Ｐゴシック"/>
              </a:rPr>
              <a:t>	</a:t>
            </a:r>
            <a:r>
              <a:rPr lang="si-LK" altLang="ja-JP" sz="1600" dirty="0">
                <a:ea typeface="ＭＳ Ｐゴシック"/>
              </a:rPr>
              <a:t>පරිවර්තකයා විසින්, ඔබ පවසන දෑ ජපන් භාෂාවට පරිවර්තනය කර රෝහල් කාර්ය මණ්ඩලයට පවසන අතර, රෝහල් කාර්ය මණ්ඩලය පවසන දෑ ඔබේ භාෂාවෙන් ඔබට පවසයි.</a:t>
            </a:r>
            <a:endParaRPr lang="en-US" altLang="ja-JP" sz="1600" dirty="0">
              <a:ea typeface="ＭＳ Ｐゴシック"/>
            </a:endParaRPr>
          </a:p>
          <a:p>
            <a:pPr marL="361950" indent="-361950" algn="just">
              <a:lnSpc>
                <a:spcPts val="2000"/>
              </a:lnSpc>
            </a:pPr>
            <a:endParaRPr lang="ja-JP" altLang="en-US" sz="1600" dirty="0">
              <a:ea typeface="ＭＳ Ｐゴシック"/>
            </a:endParaRPr>
          </a:p>
          <a:p>
            <a:pPr marL="361950" indent="-361950" algn="just">
              <a:lnSpc>
                <a:spcPts val="2000"/>
              </a:lnSpc>
            </a:pPr>
            <a:r>
              <a:rPr lang="ja-JP" altLang="en-US" sz="1600" dirty="0">
                <a:ea typeface="ＭＳ Ｐゴシック"/>
              </a:rPr>
              <a:t>○</a:t>
            </a:r>
            <a:r>
              <a:rPr lang="en-US" altLang="ja-JP" sz="1600" dirty="0">
                <a:ea typeface="ＭＳ Ｐゴシック"/>
              </a:rPr>
              <a:t>	</a:t>
            </a:r>
            <a:r>
              <a:rPr lang="si-LK" altLang="ja-JP" sz="1600" dirty="0">
                <a:ea typeface="ＭＳ Ｐゴシック"/>
              </a:rPr>
              <a:t>පිළිගැනීමේ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si-LK" altLang="ja-JP" sz="1600" dirty="0" err="1">
                <a:ea typeface="ＭＳ Ｐゴシック"/>
              </a:rPr>
              <a:t>කවුන්ටරය</a:t>
            </a:r>
            <a:r>
              <a:rPr lang="si-LK" altLang="ja-JP" sz="1600" dirty="0">
                <a:ea typeface="ＭＳ Ｐゴシック"/>
              </a:rPr>
              <a:t>, මුදල් අයකැමි සහ වෛද්‍ය පරීක්ෂණ වැනි රෝහල් කාර්ය මණ්ඩලය සමඟ කතා කරන අවස්ථාවල දී මෙය භාවිතා කළ </a:t>
            </a:r>
            <a:r>
              <a:rPr lang="si-LK" altLang="ja-JP" sz="1600" dirty="0" err="1">
                <a:ea typeface="ＭＳ Ｐゴシック"/>
              </a:rPr>
              <a:t>හැකිය</a:t>
            </a:r>
            <a:r>
              <a:rPr lang="si-LK" altLang="ja-JP" sz="1600" dirty="0">
                <a:ea typeface="ＭＳ Ｐゴシック"/>
              </a:rPr>
              <a:t>.</a:t>
            </a:r>
            <a:endParaRPr lang="en-US" altLang="ja-JP" sz="1600" dirty="0">
              <a:ea typeface="ＭＳ Ｐゴシック"/>
              <a:cs typeface="Calibri"/>
            </a:endParaRPr>
          </a:p>
          <a:p>
            <a:pPr marL="361950" indent="-361950" algn="just">
              <a:lnSpc>
                <a:spcPts val="2000"/>
              </a:lnSpc>
            </a:pPr>
            <a:endParaRPr lang="ja-JP" altLang="en-US" sz="1600" dirty="0">
              <a:ea typeface="ＭＳ Ｐゴシック"/>
              <a:cs typeface="Calibri"/>
            </a:endParaRPr>
          </a:p>
          <a:p>
            <a:pPr marL="361950" indent="-361950" algn="just">
              <a:lnSpc>
                <a:spcPts val="2000"/>
              </a:lnSpc>
            </a:pPr>
            <a:r>
              <a:rPr lang="ja-JP" altLang="en-US" sz="1600" dirty="0">
                <a:ea typeface="ＭＳ Ｐゴシック"/>
              </a:rPr>
              <a:t>○</a:t>
            </a:r>
            <a:r>
              <a:rPr lang="en-US" altLang="ja-JP" sz="1600" dirty="0">
                <a:ea typeface="ＭＳ Ｐゴシック"/>
              </a:rPr>
              <a:t>	</a:t>
            </a:r>
            <a:r>
              <a:rPr lang="si-LK" altLang="ja-JP" sz="1600" dirty="0">
                <a:ea typeface="ＭＳ Ｐゴシック"/>
              </a:rPr>
              <a:t> ගාස්තුව ((1) වරකට යෙන් ● (2) විනාඩි </a:t>
            </a:r>
            <a:r>
              <a:rPr lang="ja-JP" altLang="en-US" sz="1600" dirty="0">
                <a:ea typeface="ＭＳ Ｐゴシック"/>
              </a:rPr>
              <a:t>△</a:t>
            </a:r>
            <a:r>
              <a:rPr lang="si-LK" altLang="ja-JP" sz="1600" dirty="0">
                <a:ea typeface="ＭＳ Ｐゴシック"/>
              </a:rPr>
              <a:t> දක්වා යෙන් </a:t>
            </a:r>
            <a:r>
              <a:rPr lang="ja-JP" altLang="en-US" sz="1600" dirty="0">
                <a:ea typeface="ＭＳ Ｐゴシック"/>
              </a:rPr>
              <a:t>◆</a:t>
            </a:r>
            <a:r>
              <a:rPr lang="si-LK" altLang="ja-JP" sz="1600" dirty="0">
                <a:ea typeface="ＭＳ Ｐゴシック"/>
              </a:rPr>
              <a:t>,</a:t>
            </a:r>
            <a:r>
              <a:rPr lang="si-LK" altLang="ja-JP" sz="1600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si-LK" altLang="ja-JP" sz="1600" dirty="0">
                <a:ea typeface="ＭＳ Ｐゴシック"/>
              </a:rPr>
              <a:t>විනාඩි △ සිට විනාඩි ▲ ක් සඳහා යෙන් □ (3) නොමිලේ). </a:t>
            </a:r>
            <a:endParaRPr lang="en-US" altLang="ja-JP" sz="1600" dirty="0">
              <a:ea typeface="ＭＳ Ｐゴシック"/>
              <a:cs typeface="Calibri"/>
            </a:endParaRPr>
          </a:p>
          <a:p>
            <a:pPr marL="361950" indent="-361950" algn="just">
              <a:lnSpc>
                <a:spcPts val="2000"/>
              </a:lnSpc>
            </a:pPr>
            <a:endParaRPr lang="ja-JP" altLang="en-US" sz="1600" dirty="0">
              <a:ea typeface="ＭＳ Ｐゴシック"/>
            </a:endParaRPr>
          </a:p>
          <a:p>
            <a:pPr marL="361950" indent="-361950" algn="just">
              <a:lnSpc>
                <a:spcPts val="2000"/>
              </a:lnSpc>
            </a:pPr>
            <a:r>
              <a:rPr lang="ja-JP" altLang="en-US" sz="1600" dirty="0">
                <a:ea typeface="ＭＳ Ｐゴシック"/>
              </a:rPr>
              <a:t>○  </a:t>
            </a:r>
            <a:r>
              <a:rPr lang="si-LK" altLang="ja-JP" sz="1600" dirty="0">
                <a:ea typeface="ＭＳ Ｐゴシック"/>
              </a:rPr>
              <a:t>කරුණාකර මුදල් ගෙවන අවස්ථාවේ දී මෙම ගාස්තු ගෙවන්න.</a:t>
            </a:r>
            <a:endParaRPr lang="en-US" altLang="ja-JP" sz="1600" dirty="0">
              <a:ea typeface="ＭＳ Ｐゴシック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53163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i-LK" altLang="ja-JP" dirty="0" err="1">
                <a:ea typeface="ＭＳ Ｐゴシック"/>
              </a:rPr>
              <a:t>සැ.යු</a:t>
            </a:r>
            <a:r>
              <a:rPr lang="si-LK" altLang="ja-JP" dirty="0">
                <a:ea typeface="ＭＳ Ｐゴシック"/>
              </a:rPr>
              <a:t>.</a:t>
            </a:r>
            <a:endParaRPr kumimoji="1" lang="ja-JP" altLang="en-US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948944"/>
            <a:ext cx="6453185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sz="1600" dirty="0">
                <a:ea typeface="ＭＳ Ｐゴシック"/>
              </a:rPr>
              <a:t>○</a:t>
            </a:r>
            <a:r>
              <a:rPr lang="en-US" altLang="ja-JP" sz="1600" dirty="0">
                <a:ea typeface="ＭＳ Ｐゴシック"/>
              </a:rPr>
              <a:t>	</a:t>
            </a:r>
            <a:r>
              <a:rPr lang="si-LK" altLang="ja-JP" sz="1600" dirty="0">
                <a:ea typeface="ＭＳ Ｐゴシック"/>
              </a:rPr>
              <a:t>දුරකථන භාෂා පරිවර්තන සේවාව යනු ඔබ රෝහලේ </a:t>
            </a:r>
            <a:r>
              <a:rPr lang="si-LK" altLang="ja-JP" sz="1600" dirty="0" err="1">
                <a:ea typeface="ＭＳ Ｐゴシック"/>
              </a:rPr>
              <a:t>සේවාවන්</a:t>
            </a:r>
            <a:r>
              <a:rPr lang="si-LK" altLang="ja-JP" sz="1600" dirty="0">
                <a:ea typeface="ＭＳ Ｐゴシック"/>
              </a:rPr>
              <a:t> ලබා ගැනීමේ දී භාවිතා කල හැකි සේවාවකි.</a:t>
            </a:r>
          </a:p>
          <a:p>
            <a:pPr marL="361950" indent="4763" algn="just"/>
            <a:r>
              <a:rPr lang="si-LK" altLang="ja-JP" sz="1600" dirty="0">
                <a:ea typeface="ＭＳ Ｐゴシック"/>
              </a:rPr>
              <a:t>ඔබ රෝහලේ </a:t>
            </a:r>
            <a:r>
              <a:rPr lang="si-LK" altLang="ja-JP" sz="1600" dirty="0" err="1">
                <a:ea typeface="ＭＳ Ｐゴシック"/>
              </a:rPr>
              <a:t>සේවාවන්</a:t>
            </a:r>
            <a:r>
              <a:rPr lang="si-LK" altLang="ja-JP" sz="1600" dirty="0">
                <a:ea typeface="ＭＳ Ｐゴシック"/>
              </a:rPr>
              <a:t> ලබා </a:t>
            </a:r>
            <a:r>
              <a:rPr lang="si-LK" altLang="ja-JP" sz="1600" dirty="0" err="1">
                <a:ea typeface="ＭＳ Ｐゴシック"/>
              </a:rPr>
              <a:t>නොගන්නා</a:t>
            </a:r>
            <a:r>
              <a:rPr lang="si-LK" altLang="ja-JP" sz="1600" dirty="0">
                <a:ea typeface="ＭＳ Ｐゴシック"/>
              </a:rPr>
              <a:t> විට දී මෙම සේවාව භාවිතා කල </a:t>
            </a:r>
            <a:r>
              <a:rPr lang="si-LK" altLang="ja-JP" sz="1600" dirty="0" err="1">
                <a:ea typeface="ＭＳ Ｐゴシック"/>
              </a:rPr>
              <a:t>නොහැක</a:t>
            </a:r>
            <a:r>
              <a:rPr lang="si-LK" altLang="ja-JP" sz="1600" dirty="0">
                <a:ea typeface="ＭＳ Ｐゴシック"/>
              </a:rPr>
              <a:t>.</a:t>
            </a:r>
            <a:endParaRPr lang="ja-JP" altLang="en-US" sz="1600" dirty="0">
              <a:ea typeface="ＭＳ Ｐゴシック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>
                <a:ea typeface="ＭＳ Ｐゴシック"/>
              </a:rPr>
              <a:t>　　　　　　　　　　　</a:t>
            </a:r>
            <a:r>
              <a:rPr lang="si-LK" altLang="ja-JP" sz="2000" dirty="0">
                <a:ea typeface="ＭＳ Ｐゴシック"/>
              </a:rPr>
              <a:t> </a:t>
            </a:r>
            <a:r>
              <a:rPr lang="ja-JP" altLang="en-US" sz="2000" dirty="0">
                <a:ea typeface="ＭＳ Ｐゴシック"/>
              </a:rPr>
              <a:t>　　　　　</a:t>
            </a:r>
            <a:r>
              <a:rPr lang="si-LK" altLang="ja-JP" sz="2000" dirty="0">
                <a:ea typeface="ＭＳ Ｐゴシック"/>
              </a:rPr>
              <a:t>වර්ෂ _____ , ______මස _____දින</a:t>
            </a:r>
            <a:endParaRPr lang="en-US" altLang="ja-JP" sz="2000" dirty="0">
              <a:ea typeface="ＭＳ Ｐゴシック"/>
            </a:endParaRPr>
          </a:p>
          <a:p>
            <a:r>
              <a:rPr lang="ja-JP" altLang="en-US" sz="2000" dirty="0">
                <a:ea typeface="ＭＳ Ｐゴシック"/>
              </a:rPr>
              <a:t>　　　　　　　　　　　</a:t>
            </a:r>
            <a:r>
              <a:rPr lang="si-LK" altLang="ja-JP" sz="2000" dirty="0">
                <a:ea typeface="ＭＳ Ｐゴシック"/>
              </a:rPr>
              <a:t> </a:t>
            </a:r>
            <a:r>
              <a:rPr lang="ja-JP" altLang="en-US" sz="2000" dirty="0">
                <a:ea typeface="ＭＳ Ｐゴシック"/>
              </a:rPr>
              <a:t>　　　　　</a:t>
            </a:r>
            <a:r>
              <a:rPr lang="si-LK" altLang="ja-JP" sz="2000" dirty="0">
                <a:ea typeface="ＭＳ Ｐゴシック"/>
              </a:rPr>
              <a:t>නම</a:t>
            </a:r>
            <a:r>
              <a:rPr lang="ja-JP" altLang="en-US" sz="2000" dirty="0">
                <a:ea typeface="ＭＳ Ｐゴシック"/>
              </a:rPr>
              <a:t>　　　　　　　　　　　　　　　　　　　　　</a:t>
            </a:r>
            <a:endParaRPr lang="en-US" altLang="ja-JP" sz="20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559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si-LK" altLang="ja-JP" sz="2000" dirty="0"/>
              <a:t>ඔව්</a:t>
            </a:r>
            <a:endParaRPr kumimoji="1" lang="ja-JP" altLang="en-US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3991927" y="85559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si-LK" altLang="ja-JP" sz="2000" dirty="0">
                <a:solidFill>
                  <a:schemeClr val="tx1"/>
                </a:solidFill>
              </a:rPr>
              <a:t>නැත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8086762"/>
            <a:ext cx="6858001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si-LK" altLang="ja-JP" b="1" dirty="0">
                <a:ea typeface="ＭＳ Ｐゴシック"/>
              </a:rPr>
              <a:t>ඔබ දුරකථන භාෂා පරිවර්තන සේවාව ලබා ගන්නේ ද? </a:t>
            </a:r>
            <a:endParaRPr lang="ja-JP" altLang="en-US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2AABA9ED-048D-4DD5-95C6-D9DE6A647D6A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A6EB58F3-F955-4BF6-8DC7-0659F64739CD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12397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F8A109-A708-4201-945F-5AF854EDBE25}"/>
</file>

<file path=customXml/itemProps2.xml><?xml version="1.0" encoding="utf-8"?>
<ds:datastoreItem xmlns:ds="http://schemas.openxmlformats.org/officeDocument/2006/customXml" ds:itemID="{AA678147-11B1-4BCF-9FCA-8DB3127C64F8}"/>
</file>

<file path=customXml/itemProps3.xml><?xml version="1.0" encoding="utf-8"?>
<ds:datastoreItem xmlns:ds="http://schemas.openxmlformats.org/officeDocument/2006/customXml" ds:itemID="{0909D4E2-10B1-430B-B050-09D76A2034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1062</Words>
  <Application>Microsoft Office PowerPoint</Application>
  <PresentationFormat>A4 210 x 297 mm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109</cp:revision>
  <cp:lastPrinted>2021-04-05T11:53:37Z</cp:lastPrinted>
  <dcterms:created xsi:type="dcterms:W3CDTF">2021-04-05T11:12:35Z</dcterms:created>
  <dcterms:modified xsi:type="dcterms:W3CDTF">2021-09-21T03:52:48Z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