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8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242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0181129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7F3A-86BE-4073-8FC6-63EF023DFB68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7608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7F3A-86BE-4073-8FC6-63EF023DFB68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0410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7F3A-86BE-4073-8FC6-63EF023DFB68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063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7F3A-86BE-4073-8FC6-63EF023DFB68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7939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7F3A-86BE-4073-8FC6-63EF023DFB68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98356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7F3A-86BE-4073-8FC6-63EF023DFB68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980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7F3A-86BE-4073-8FC6-63EF023DFB68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5947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7F3A-86BE-4073-8FC6-63EF023DFB68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1214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7F3A-86BE-4073-8FC6-63EF023DFB68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0669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7F3A-86BE-4073-8FC6-63EF023DFB68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12843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7F3A-86BE-4073-8FC6-63EF023DFB68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61588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87F3A-86BE-4073-8FC6-63EF023DFB68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8843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テキスト ボックス 4"/>
          <p:cNvSpPr txBox="1"/>
          <p:nvPr/>
        </p:nvSpPr>
        <p:spPr>
          <a:xfrm>
            <a:off x="45719" y="72111"/>
            <a:ext cx="6766562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2800" b="1">
                <a:solidFill>
                  <a:srgbClr val="002060"/>
                </a:solidFill>
              </a:defRPr>
            </a:pPr>
            <a:r>
              <a:rPr sz="2400" dirty="0" err="1"/>
              <a:t>Tungkol</a:t>
            </a:r>
            <a:r>
              <a:rPr sz="2400" dirty="0"/>
              <a:t> </a:t>
            </a:r>
            <a:r>
              <a:rPr sz="2400" dirty="0" err="1"/>
              <a:t>sa</a:t>
            </a:r>
            <a:r>
              <a:rPr sz="2400" dirty="0"/>
              <a:t> </a:t>
            </a:r>
            <a:r>
              <a:rPr sz="2400" b="1" dirty="0" err="1">
                <a:solidFill>
                  <a:srgbClr val="002060"/>
                </a:solidFill>
              </a:rPr>
              <a:t>Serbisyong</a:t>
            </a:r>
            <a:r>
              <a:rPr sz="2400" b="1" dirty="0">
                <a:solidFill>
                  <a:srgbClr val="002060"/>
                </a:solidFill>
              </a:rPr>
              <a:t> </a:t>
            </a:r>
            <a:r>
              <a:rPr sz="2400" b="1" dirty="0" err="1">
                <a:solidFill>
                  <a:srgbClr val="002060"/>
                </a:solidFill>
              </a:rPr>
              <a:t>Pagsasalin</a:t>
            </a:r>
            <a:r>
              <a:rPr sz="2400" b="1" dirty="0">
                <a:solidFill>
                  <a:srgbClr val="002060"/>
                </a:solidFill>
              </a:rPr>
              <a:t> </a:t>
            </a:r>
            <a:r>
              <a:rPr sz="2400" dirty="0" err="1"/>
              <a:t>sa</a:t>
            </a:r>
            <a:r>
              <a:rPr sz="2400" dirty="0"/>
              <a:t> </a:t>
            </a:r>
            <a:r>
              <a:rPr sz="2400" dirty="0" err="1"/>
              <a:t>Telepono</a:t>
            </a:r>
            <a:endParaRPr sz="2400" dirty="0"/>
          </a:p>
        </p:txBody>
      </p:sp>
      <p:sp>
        <p:nvSpPr>
          <p:cNvPr id="95" name="テキスト ボックス 5"/>
          <p:cNvSpPr txBox="1"/>
          <p:nvPr/>
        </p:nvSpPr>
        <p:spPr>
          <a:xfrm>
            <a:off x="248600" y="505948"/>
            <a:ext cx="6341747" cy="92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just"/>
            <a:r>
              <a:rPr dirty="0" err="1"/>
              <a:t>Maaari</a:t>
            </a:r>
            <a:r>
              <a:rPr dirty="0"/>
              <a:t> </a:t>
            </a:r>
            <a:r>
              <a:rPr dirty="0" err="1"/>
              <a:t>mong</a:t>
            </a:r>
            <a:r>
              <a:rPr dirty="0"/>
              <a:t> </a:t>
            </a:r>
            <a:r>
              <a:rPr dirty="0" err="1"/>
              <a:t>gamitin</a:t>
            </a:r>
            <a:r>
              <a:rPr dirty="0"/>
              <a:t> </a:t>
            </a:r>
            <a:r>
              <a:rPr dirty="0" err="1"/>
              <a:t>ang</a:t>
            </a:r>
            <a:r>
              <a:rPr dirty="0"/>
              <a:t> “</a:t>
            </a:r>
            <a:r>
              <a:rPr dirty="0" err="1"/>
              <a:t>Serbisyong</a:t>
            </a:r>
            <a:r>
              <a:rPr dirty="0"/>
              <a:t> </a:t>
            </a:r>
            <a:r>
              <a:rPr dirty="0" err="1"/>
              <a:t>Pagsasalin</a:t>
            </a:r>
            <a:r>
              <a:rPr dirty="0"/>
              <a:t> </a:t>
            </a:r>
            <a:r>
              <a:rPr dirty="0" err="1"/>
              <a:t>sa</a:t>
            </a:r>
            <a:r>
              <a:rPr dirty="0"/>
              <a:t> </a:t>
            </a:r>
            <a:r>
              <a:rPr dirty="0" err="1"/>
              <a:t>Telepono</a:t>
            </a:r>
            <a:r>
              <a:rPr dirty="0"/>
              <a:t>” </a:t>
            </a:r>
            <a:r>
              <a:rPr dirty="0" err="1"/>
              <a:t>kapag</a:t>
            </a:r>
            <a:r>
              <a:rPr dirty="0"/>
              <a:t> </a:t>
            </a:r>
            <a:r>
              <a:rPr dirty="0" err="1"/>
              <a:t>magpapatingin</a:t>
            </a:r>
            <a:r>
              <a:rPr dirty="0"/>
              <a:t> </a:t>
            </a:r>
            <a:r>
              <a:rPr dirty="0" err="1"/>
              <a:t>ka</a:t>
            </a:r>
            <a:r>
              <a:rPr dirty="0"/>
              <a:t> </a:t>
            </a:r>
            <a:r>
              <a:rPr dirty="0" err="1"/>
              <a:t>sa</a:t>
            </a:r>
            <a:r>
              <a:rPr dirty="0"/>
              <a:t> </a:t>
            </a:r>
            <a:r>
              <a:rPr dirty="0" err="1"/>
              <a:t>ospital</a:t>
            </a:r>
            <a:r>
              <a:rPr dirty="0"/>
              <a:t>.</a:t>
            </a:r>
          </a:p>
          <a:p>
            <a:pPr algn="just"/>
            <a:r>
              <a:rPr dirty="0" err="1"/>
              <a:t>Mangyaring</a:t>
            </a:r>
            <a:r>
              <a:rPr dirty="0"/>
              <a:t> </a:t>
            </a:r>
            <a:r>
              <a:rPr dirty="0" err="1"/>
              <a:t>kumpirmahin</a:t>
            </a:r>
            <a:r>
              <a:rPr dirty="0"/>
              <a:t> </a:t>
            </a:r>
            <a:r>
              <a:rPr dirty="0" err="1"/>
              <a:t>ang</a:t>
            </a:r>
            <a:r>
              <a:rPr dirty="0"/>
              <a:t> </a:t>
            </a:r>
            <a:r>
              <a:rPr dirty="0" err="1"/>
              <a:t>nakasulat</a:t>
            </a:r>
            <a:r>
              <a:rPr dirty="0"/>
              <a:t> </a:t>
            </a:r>
            <a:r>
              <a:rPr dirty="0" err="1"/>
              <a:t>sa</a:t>
            </a:r>
            <a:r>
              <a:rPr dirty="0"/>
              <a:t> </a:t>
            </a:r>
            <a:r>
              <a:rPr dirty="0" err="1"/>
              <a:t>ibaba</a:t>
            </a:r>
            <a:r>
              <a:rPr dirty="0"/>
              <a:t>.</a:t>
            </a:r>
          </a:p>
        </p:txBody>
      </p:sp>
      <p:grpSp>
        <p:nvGrpSpPr>
          <p:cNvPr id="98" name="角丸四角形 6"/>
          <p:cNvGrpSpPr/>
          <p:nvPr/>
        </p:nvGrpSpPr>
        <p:grpSpPr>
          <a:xfrm>
            <a:off x="141919" y="1592080"/>
            <a:ext cx="6453187" cy="701041"/>
            <a:chOff x="0" y="0"/>
            <a:chExt cx="6453185" cy="701040"/>
          </a:xfrm>
        </p:grpSpPr>
        <p:sp>
          <p:nvSpPr>
            <p:cNvPr id="96" name="角丸四角形"/>
            <p:cNvSpPr/>
            <p:nvPr/>
          </p:nvSpPr>
          <p:spPr>
            <a:xfrm>
              <a:off x="0" y="59153"/>
              <a:ext cx="6453186" cy="582734"/>
            </a:xfrm>
            <a:prstGeom prst="roundRect">
              <a:avLst>
                <a:gd name="adj" fmla="val 16667"/>
              </a:avLst>
            </a:prstGeom>
            <a:solidFill>
              <a:srgbClr val="002060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7" name="Detalye at Paraan ng Paggamit ng…"/>
            <p:cNvSpPr txBox="1"/>
            <p:nvPr/>
          </p:nvSpPr>
          <p:spPr>
            <a:xfrm>
              <a:off x="80517" y="0"/>
              <a:ext cx="6292151" cy="7010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2000">
                  <a:solidFill>
                    <a:srgbClr val="FFFFFF"/>
                  </a:solidFill>
                </a:defRPr>
              </a:pPr>
              <a:r>
                <a:rPr sz="2000" dirty="0" err="1">
                  <a:solidFill>
                    <a:srgbClr val="FFFFFF"/>
                  </a:solidFill>
                </a:rPr>
                <a:t>Detalye</a:t>
              </a:r>
              <a:r>
                <a:rPr sz="2000" dirty="0">
                  <a:solidFill>
                    <a:srgbClr val="FFFFFF"/>
                  </a:solidFill>
                </a:rPr>
                <a:t> at </a:t>
              </a:r>
              <a:r>
                <a:rPr sz="2000" dirty="0" err="1">
                  <a:solidFill>
                    <a:srgbClr val="FFFFFF"/>
                  </a:solidFill>
                </a:rPr>
                <a:t>Paraan</a:t>
              </a:r>
              <a:r>
                <a:rPr sz="2000" dirty="0">
                  <a:solidFill>
                    <a:srgbClr val="FFFFFF"/>
                  </a:solidFill>
                </a:rPr>
                <a:t> ng </a:t>
              </a:r>
              <a:r>
                <a:rPr sz="2000" dirty="0" err="1">
                  <a:solidFill>
                    <a:srgbClr val="FFFFFF"/>
                  </a:solidFill>
                </a:rPr>
                <a:t>Paggamit</a:t>
              </a:r>
              <a:r>
                <a:rPr sz="2000" dirty="0">
                  <a:solidFill>
                    <a:srgbClr val="FFFFFF"/>
                  </a:solidFill>
                </a:rPr>
                <a:t> ng </a:t>
              </a:r>
            </a:p>
            <a:p>
              <a:pPr algn="ctr">
                <a:defRPr sz="2000">
                  <a:solidFill>
                    <a:srgbClr val="FFFFFF"/>
                  </a:solidFill>
                </a:defRPr>
              </a:pPr>
              <a:r>
                <a:rPr sz="2000" dirty="0" err="1">
                  <a:solidFill>
                    <a:srgbClr val="FFFFFF"/>
                  </a:solidFill>
                </a:rPr>
                <a:t>Serbisyong</a:t>
              </a:r>
              <a:r>
                <a:rPr sz="2000" dirty="0">
                  <a:solidFill>
                    <a:srgbClr val="FFFFFF"/>
                  </a:solidFill>
                </a:rPr>
                <a:t> </a:t>
              </a:r>
              <a:r>
                <a:rPr sz="2000" dirty="0" err="1">
                  <a:solidFill>
                    <a:srgbClr val="FFFFFF"/>
                  </a:solidFill>
                </a:rPr>
                <a:t>Pagsasalin</a:t>
              </a:r>
              <a:r>
                <a:rPr sz="2000" dirty="0">
                  <a:solidFill>
                    <a:srgbClr val="FFFFFF"/>
                  </a:solidFill>
                </a:rPr>
                <a:t> </a:t>
              </a:r>
              <a:r>
                <a:rPr dirty="0" err="1"/>
                <a:t>sa</a:t>
              </a:r>
              <a:r>
                <a:rPr dirty="0"/>
                <a:t> </a:t>
              </a:r>
              <a:r>
                <a:rPr dirty="0" err="1"/>
                <a:t>Telepono</a:t>
              </a:r>
              <a:endParaRPr dirty="0"/>
            </a:p>
          </p:txBody>
        </p:sp>
      </p:grpSp>
      <p:sp>
        <p:nvSpPr>
          <p:cNvPr id="99" name="テキスト ボックス 7"/>
          <p:cNvSpPr txBox="1"/>
          <p:nvPr/>
        </p:nvSpPr>
        <p:spPr>
          <a:xfrm>
            <a:off x="180920" y="2286325"/>
            <a:ext cx="6368465" cy="45243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361950" indent="-361950" algn="just"/>
            <a:r>
              <a:rPr dirty="0"/>
              <a:t>○	</a:t>
            </a:r>
            <a:r>
              <a:rPr lang="en-US" dirty="0" err="1"/>
              <a:t>Tatawagan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dirty="0" err="1"/>
              <a:t>telepono</a:t>
            </a:r>
            <a:r>
              <a:rPr dirty="0"/>
              <a:t> </a:t>
            </a:r>
            <a:r>
              <a:rPr lang="en-US" dirty="0" err="1"/>
              <a:t>ang</a:t>
            </a:r>
            <a:r>
              <a:rPr dirty="0"/>
              <a:t> </a:t>
            </a:r>
            <a:r>
              <a:rPr dirty="0" err="1"/>
              <a:t>isang</a:t>
            </a:r>
            <a:r>
              <a:rPr dirty="0"/>
              <a:t> </a:t>
            </a:r>
            <a:r>
              <a:rPr dirty="0" err="1"/>
              <a:t>tagasalin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nasa</a:t>
            </a:r>
            <a:r>
              <a:rPr dirty="0"/>
              <a:t> </a:t>
            </a:r>
            <a:r>
              <a:rPr dirty="0" err="1"/>
              <a:t>labas</a:t>
            </a:r>
            <a:r>
              <a:rPr dirty="0"/>
              <a:t> ng </a:t>
            </a:r>
            <a:r>
              <a:rPr dirty="0" err="1"/>
              <a:t>ospital</a:t>
            </a:r>
            <a:r>
              <a:rPr dirty="0"/>
              <a:t>.</a:t>
            </a:r>
          </a:p>
          <a:p>
            <a:pPr marL="361950" indent="-361950" algn="just"/>
            <a:endParaRPr sz="1600" dirty="0"/>
          </a:p>
          <a:p>
            <a:pPr marL="361950" indent="-361950" algn="just"/>
            <a:r>
              <a:rPr dirty="0"/>
              <a:t>○	</a:t>
            </a:r>
            <a:r>
              <a:rPr dirty="0" err="1"/>
              <a:t>Isasalin</a:t>
            </a:r>
            <a:r>
              <a:rPr dirty="0"/>
              <a:t> ng </a:t>
            </a:r>
            <a:r>
              <a:rPr dirty="0" err="1"/>
              <a:t>tagasalin</a:t>
            </a:r>
            <a:r>
              <a:rPr dirty="0"/>
              <a:t> </a:t>
            </a:r>
            <a:r>
              <a:rPr dirty="0" err="1"/>
              <a:t>ang</a:t>
            </a:r>
            <a:r>
              <a:rPr dirty="0"/>
              <a:t> </a:t>
            </a:r>
            <a:r>
              <a:rPr dirty="0" err="1"/>
              <a:t>sinabi</a:t>
            </a:r>
            <a:r>
              <a:rPr dirty="0"/>
              <a:t> </a:t>
            </a:r>
            <a:r>
              <a:rPr dirty="0" err="1"/>
              <a:t>mo</a:t>
            </a:r>
            <a:r>
              <a:rPr dirty="0"/>
              <a:t> </a:t>
            </a:r>
            <a:r>
              <a:rPr dirty="0" err="1"/>
              <a:t>sa</a:t>
            </a:r>
            <a:r>
              <a:rPr dirty="0"/>
              <a:t> </a:t>
            </a:r>
            <a:r>
              <a:rPr dirty="0" err="1"/>
              <a:t>wikang</a:t>
            </a:r>
            <a:r>
              <a:rPr dirty="0"/>
              <a:t> </a:t>
            </a:r>
            <a:r>
              <a:rPr dirty="0" err="1"/>
              <a:t>Hapon</a:t>
            </a:r>
            <a:r>
              <a:rPr dirty="0"/>
              <a:t>, at </a:t>
            </a:r>
            <a:r>
              <a:rPr dirty="0" err="1"/>
              <a:t>sasabihin</a:t>
            </a:r>
            <a:r>
              <a:rPr dirty="0"/>
              <a:t> </a:t>
            </a:r>
            <a:r>
              <a:rPr dirty="0" err="1"/>
              <a:t>niya</a:t>
            </a:r>
            <a:r>
              <a:rPr dirty="0"/>
              <a:t> </a:t>
            </a:r>
            <a:r>
              <a:rPr dirty="0" err="1"/>
              <a:t>ito</a:t>
            </a:r>
            <a:r>
              <a:rPr dirty="0"/>
              <a:t> </a:t>
            </a:r>
            <a:r>
              <a:rPr dirty="0" err="1"/>
              <a:t>sa</a:t>
            </a:r>
            <a:r>
              <a:rPr dirty="0"/>
              <a:t> staff ng </a:t>
            </a:r>
            <a:r>
              <a:rPr dirty="0" err="1"/>
              <a:t>ospital</a:t>
            </a:r>
            <a:r>
              <a:rPr dirty="0"/>
              <a:t>. </a:t>
            </a:r>
            <a:r>
              <a:rPr dirty="0" err="1"/>
              <a:t>Gayundin</a:t>
            </a:r>
            <a:r>
              <a:rPr dirty="0"/>
              <a:t>, </a:t>
            </a:r>
            <a:r>
              <a:rPr dirty="0" err="1"/>
              <a:t>sasabihin</a:t>
            </a:r>
            <a:r>
              <a:rPr dirty="0"/>
              <a:t> </a:t>
            </a:r>
            <a:r>
              <a:rPr dirty="0" err="1"/>
              <a:t>sa</a:t>
            </a:r>
            <a:r>
              <a:rPr dirty="0"/>
              <a:t> </a:t>
            </a:r>
            <a:r>
              <a:rPr dirty="0" err="1"/>
              <a:t>iyo</a:t>
            </a:r>
            <a:r>
              <a:rPr dirty="0"/>
              <a:t> ng </a:t>
            </a:r>
            <a:r>
              <a:rPr dirty="0" err="1"/>
              <a:t>tagasalin</a:t>
            </a:r>
            <a:r>
              <a:rPr dirty="0"/>
              <a:t> kung </a:t>
            </a:r>
            <a:r>
              <a:rPr dirty="0" err="1"/>
              <a:t>ano</a:t>
            </a:r>
            <a:r>
              <a:rPr dirty="0"/>
              <a:t> </a:t>
            </a:r>
            <a:r>
              <a:rPr dirty="0" err="1"/>
              <a:t>ang</a:t>
            </a:r>
            <a:r>
              <a:rPr dirty="0"/>
              <a:t> </a:t>
            </a:r>
            <a:r>
              <a:rPr dirty="0" err="1"/>
              <a:t>sasabihin</a:t>
            </a:r>
            <a:r>
              <a:rPr dirty="0"/>
              <a:t> ng staff ng </a:t>
            </a:r>
            <a:r>
              <a:rPr dirty="0" err="1"/>
              <a:t>ospital</a:t>
            </a:r>
            <a:r>
              <a:rPr dirty="0"/>
              <a:t> </a:t>
            </a:r>
            <a:r>
              <a:rPr dirty="0" err="1"/>
              <a:t>sa</a:t>
            </a:r>
            <a:r>
              <a:rPr dirty="0"/>
              <a:t> </a:t>
            </a:r>
            <a:r>
              <a:rPr dirty="0" err="1"/>
              <a:t>wika</a:t>
            </a:r>
            <a:r>
              <a:rPr dirty="0"/>
              <a:t> mo.</a:t>
            </a:r>
          </a:p>
          <a:p>
            <a:pPr marL="361950" indent="-361950" algn="just"/>
            <a:endParaRPr sz="1600" dirty="0"/>
          </a:p>
          <a:p>
            <a:pPr marL="361950" indent="-361950" algn="just"/>
            <a:r>
              <a:rPr dirty="0"/>
              <a:t>○	</a:t>
            </a:r>
            <a:r>
              <a:rPr dirty="0" err="1"/>
              <a:t>Maari</a:t>
            </a:r>
            <a:r>
              <a:rPr dirty="0"/>
              <a:t> </a:t>
            </a:r>
            <a:r>
              <a:rPr dirty="0" err="1"/>
              <a:t>itong</a:t>
            </a:r>
            <a:r>
              <a:rPr dirty="0"/>
              <a:t> </a:t>
            </a:r>
            <a:r>
              <a:rPr dirty="0" err="1"/>
              <a:t>gamitin</a:t>
            </a:r>
            <a:r>
              <a:rPr dirty="0"/>
              <a:t> </a:t>
            </a:r>
            <a:r>
              <a:rPr dirty="0" err="1"/>
              <a:t>kapag</a:t>
            </a:r>
            <a:r>
              <a:rPr dirty="0"/>
              <a:t> </a:t>
            </a:r>
            <a:r>
              <a:rPr dirty="0" err="1"/>
              <a:t>makikipag-usap</a:t>
            </a:r>
            <a:r>
              <a:rPr dirty="0"/>
              <a:t> </a:t>
            </a:r>
            <a:r>
              <a:rPr dirty="0" err="1"/>
              <a:t>sa</a:t>
            </a:r>
            <a:r>
              <a:rPr dirty="0"/>
              <a:t> </a:t>
            </a:r>
            <a:r>
              <a:rPr dirty="0" err="1"/>
              <a:t>mga</a:t>
            </a:r>
            <a:r>
              <a:rPr dirty="0"/>
              <a:t> staff ng </a:t>
            </a:r>
            <a:r>
              <a:rPr dirty="0" err="1"/>
              <a:t>ospital</a:t>
            </a:r>
            <a:r>
              <a:rPr dirty="0"/>
              <a:t> </a:t>
            </a:r>
            <a:r>
              <a:rPr dirty="0" err="1"/>
              <a:t>sa</a:t>
            </a:r>
            <a:r>
              <a:rPr dirty="0"/>
              <a:t> </a:t>
            </a:r>
            <a:r>
              <a:rPr dirty="0" err="1"/>
              <a:t>tanggapan</a:t>
            </a:r>
            <a:r>
              <a:rPr dirty="0"/>
              <a:t>, </a:t>
            </a:r>
            <a:r>
              <a:rPr dirty="0" err="1"/>
              <a:t>pagbabayad</a:t>
            </a:r>
            <a:r>
              <a:rPr dirty="0"/>
              <a:t>, </a:t>
            </a:r>
            <a:r>
              <a:rPr dirty="0" err="1"/>
              <a:t>pagsusuri</a:t>
            </a:r>
            <a:r>
              <a:rPr dirty="0"/>
              <a:t>, </a:t>
            </a:r>
            <a:r>
              <a:rPr dirty="0" err="1"/>
              <a:t>atbp</a:t>
            </a:r>
            <a:r>
              <a:rPr dirty="0"/>
              <a:t>.</a:t>
            </a:r>
          </a:p>
          <a:p>
            <a:pPr marL="361950" indent="-361950" algn="just"/>
            <a:endParaRPr sz="1600" dirty="0"/>
          </a:p>
          <a:p>
            <a:pPr marL="361950" indent="-361950" algn="just"/>
            <a:r>
              <a:rPr dirty="0"/>
              <a:t>○	 </a:t>
            </a:r>
            <a:r>
              <a:rPr dirty="0" err="1"/>
              <a:t>Ang</a:t>
            </a:r>
            <a:r>
              <a:rPr dirty="0"/>
              <a:t> </a:t>
            </a:r>
            <a:r>
              <a:rPr dirty="0" err="1"/>
              <a:t>bayad</a:t>
            </a:r>
            <a:r>
              <a:rPr dirty="0"/>
              <a:t> ay </a:t>
            </a:r>
            <a:r>
              <a:rPr dirty="0">
                <a:latin typeface="ＭＳ Ｐゴシック"/>
                <a:ea typeface="ＭＳ Ｐゴシック"/>
                <a:cs typeface="ＭＳ Ｐゴシック"/>
                <a:sym typeface="ＭＳ Ｐゴシック"/>
              </a:rPr>
              <a:t>（</a:t>
            </a:r>
            <a:r>
              <a:rPr dirty="0"/>
              <a:t>①●Yen 1 </a:t>
            </a:r>
            <a:r>
              <a:rPr dirty="0" err="1"/>
              <a:t>beses</a:t>
            </a:r>
            <a:r>
              <a:rPr dirty="0">
                <a:latin typeface="ＭＳ Ｐゴシック"/>
                <a:ea typeface="ＭＳ Ｐゴシック"/>
                <a:cs typeface="ＭＳ Ｐゴシック"/>
                <a:sym typeface="ＭＳ Ｐゴシック"/>
              </a:rPr>
              <a:t>　</a:t>
            </a:r>
            <a:r>
              <a:rPr dirty="0"/>
              <a:t>②◆Yen </a:t>
            </a:r>
            <a:r>
              <a:rPr dirty="0" err="1"/>
              <a:t>hanggang</a:t>
            </a:r>
            <a:r>
              <a:rPr dirty="0"/>
              <a:t> △ </a:t>
            </a:r>
            <a:r>
              <a:rPr dirty="0" err="1"/>
              <a:t>minuto</a:t>
            </a:r>
            <a:r>
              <a:rPr dirty="0"/>
              <a:t>, □Yen </a:t>
            </a:r>
            <a:r>
              <a:rPr dirty="0" err="1"/>
              <a:t>mula</a:t>
            </a:r>
            <a:r>
              <a:rPr dirty="0"/>
              <a:t> △ </a:t>
            </a:r>
            <a:r>
              <a:rPr dirty="0" err="1"/>
              <a:t>minuto</a:t>
            </a:r>
            <a:r>
              <a:rPr dirty="0"/>
              <a:t> </a:t>
            </a:r>
            <a:r>
              <a:rPr dirty="0" err="1"/>
              <a:t>hanggang</a:t>
            </a:r>
            <a:r>
              <a:rPr dirty="0"/>
              <a:t> ▲ </a:t>
            </a:r>
            <a:r>
              <a:rPr dirty="0" err="1"/>
              <a:t>minuto</a:t>
            </a:r>
            <a:r>
              <a:rPr dirty="0">
                <a:latin typeface="ＭＳ Ｐゴシック"/>
                <a:ea typeface="ＭＳ Ｐゴシック"/>
                <a:cs typeface="ＭＳ Ｐゴシック"/>
                <a:sym typeface="ＭＳ Ｐゴシック"/>
              </a:rPr>
              <a:t>　</a:t>
            </a:r>
            <a:r>
              <a:rPr dirty="0"/>
              <a:t>③</a:t>
            </a:r>
            <a:r>
              <a:rPr dirty="0" err="1"/>
              <a:t>libre</a:t>
            </a:r>
            <a:r>
              <a:rPr dirty="0">
                <a:latin typeface="ＭＳ Ｐゴシック"/>
                <a:ea typeface="ＭＳ Ｐゴシック"/>
                <a:cs typeface="ＭＳ Ｐゴシック"/>
                <a:sym typeface="ＭＳ Ｐゴシック"/>
              </a:rPr>
              <a:t>）</a:t>
            </a:r>
            <a:r>
              <a:rPr dirty="0"/>
              <a:t>.</a:t>
            </a:r>
          </a:p>
          <a:p>
            <a:pPr marL="361950" indent="-361950" algn="just"/>
            <a:endParaRPr sz="1600" dirty="0"/>
          </a:p>
          <a:p>
            <a:pPr marL="361950" indent="-361950" algn="just"/>
            <a:r>
              <a:rPr dirty="0"/>
              <a:t>○  </a:t>
            </a:r>
            <a:r>
              <a:rPr lang="en-US" dirty="0"/>
              <a:t> </a:t>
            </a:r>
            <a:r>
              <a:rPr dirty="0" err="1"/>
              <a:t>Mangyaring</a:t>
            </a:r>
            <a:r>
              <a:rPr dirty="0"/>
              <a:t> </a:t>
            </a:r>
            <a:r>
              <a:rPr dirty="0" err="1"/>
              <a:t>bayar</a:t>
            </a:r>
            <a:r>
              <a:rPr lang="en-US" dirty="0" err="1"/>
              <a:t>a</a:t>
            </a:r>
            <a:r>
              <a:rPr dirty="0" err="1"/>
              <a:t>n</a:t>
            </a:r>
            <a:r>
              <a:rPr dirty="0"/>
              <a:t> </a:t>
            </a:r>
            <a:r>
              <a:rPr dirty="0" err="1"/>
              <a:t>ang</a:t>
            </a:r>
            <a:r>
              <a:rPr dirty="0"/>
              <a:t> </a:t>
            </a:r>
            <a:r>
              <a:rPr dirty="0" err="1"/>
              <a:t>bayad</a:t>
            </a:r>
            <a:r>
              <a:rPr dirty="0"/>
              <a:t> </a:t>
            </a:r>
            <a:r>
              <a:rPr dirty="0" err="1"/>
              <a:t>sa</a:t>
            </a:r>
            <a:r>
              <a:rPr dirty="0"/>
              <a:t> </a:t>
            </a:r>
            <a:r>
              <a:rPr dirty="0" err="1"/>
              <a:t>serbisyo</a:t>
            </a:r>
            <a:r>
              <a:rPr dirty="0"/>
              <a:t> </a:t>
            </a:r>
            <a:r>
              <a:rPr dirty="0" err="1"/>
              <a:t>kapag</a:t>
            </a:r>
            <a:r>
              <a:rPr dirty="0"/>
              <a:t> </a:t>
            </a:r>
            <a:r>
              <a:rPr dirty="0" err="1"/>
              <a:t>nagbayad</a:t>
            </a:r>
            <a:r>
              <a:rPr dirty="0"/>
              <a:t> </a:t>
            </a:r>
            <a:r>
              <a:rPr dirty="0" err="1"/>
              <a:t>sa</a:t>
            </a:r>
            <a:r>
              <a:rPr dirty="0"/>
              <a:t> </a:t>
            </a:r>
            <a:r>
              <a:rPr dirty="0" err="1"/>
              <a:t>ospital</a:t>
            </a:r>
            <a:r>
              <a:rPr dirty="0"/>
              <a:t>.</a:t>
            </a:r>
          </a:p>
        </p:txBody>
      </p:sp>
      <p:grpSp>
        <p:nvGrpSpPr>
          <p:cNvPr id="102" name="角丸四角形 8"/>
          <p:cNvGrpSpPr/>
          <p:nvPr/>
        </p:nvGrpSpPr>
        <p:grpSpPr>
          <a:xfrm>
            <a:off x="141528" y="6716347"/>
            <a:ext cx="3246122" cy="396241"/>
            <a:chOff x="0" y="0"/>
            <a:chExt cx="3246120" cy="396240"/>
          </a:xfrm>
        </p:grpSpPr>
        <p:sp>
          <p:nvSpPr>
            <p:cNvPr id="100" name="角丸四角形"/>
            <p:cNvSpPr/>
            <p:nvPr/>
          </p:nvSpPr>
          <p:spPr>
            <a:xfrm>
              <a:off x="0" y="21908"/>
              <a:ext cx="3246121" cy="352425"/>
            </a:xfrm>
            <a:prstGeom prst="roundRect">
              <a:avLst>
                <a:gd name="adj" fmla="val 16667"/>
              </a:avLst>
            </a:prstGeom>
            <a:solidFill>
              <a:srgbClr val="002060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1" name="Mga bagay na dapat tandaan"/>
            <p:cNvSpPr txBox="1"/>
            <p:nvPr/>
          </p:nvSpPr>
          <p:spPr>
            <a:xfrm>
              <a:off x="69273" y="0"/>
              <a:ext cx="3107574" cy="396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000">
                  <a:solidFill>
                    <a:srgbClr val="FFFFFF"/>
                  </a:solidFill>
                </a:defRPr>
              </a:lvl1pPr>
            </a:lstStyle>
            <a:p>
              <a:r>
                <a:rPr dirty="0" err="1"/>
                <a:t>Mga</a:t>
              </a:r>
              <a:r>
                <a:rPr dirty="0"/>
                <a:t> </a:t>
              </a:r>
              <a:r>
                <a:rPr dirty="0" err="1"/>
                <a:t>bagay</a:t>
              </a:r>
              <a:r>
                <a:rPr dirty="0"/>
                <a:t> </a:t>
              </a:r>
              <a:r>
                <a:rPr dirty="0" err="1"/>
                <a:t>na</a:t>
              </a:r>
              <a:r>
                <a:rPr dirty="0"/>
                <a:t> </a:t>
              </a:r>
              <a:r>
                <a:rPr dirty="0" err="1"/>
                <a:t>dapat</a:t>
              </a:r>
              <a:r>
                <a:rPr dirty="0"/>
                <a:t> </a:t>
              </a:r>
              <a:r>
                <a:rPr dirty="0" err="1"/>
                <a:t>tandaan</a:t>
              </a:r>
              <a:endParaRPr dirty="0"/>
            </a:p>
          </p:txBody>
        </p:sp>
      </p:grpSp>
      <p:sp>
        <p:nvSpPr>
          <p:cNvPr id="103" name="テキスト ボックス 9"/>
          <p:cNvSpPr txBox="1"/>
          <p:nvPr/>
        </p:nvSpPr>
        <p:spPr>
          <a:xfrm>
            <a:off x="206775" y="7155568"/>
            <a:ext cx="6361747" cy="1200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361950" indent="-361950" algn="just"/>
            <a:r>
              <a:rPr dirty="0"/>
              <a:t>○	</a:t>
            </a:r>
            <a:r>
              <a:rPr dirty="0" err="1"/>
              <a:t>Ang</a:t>
            </a:r>
            <a:r>
              <a:rPr dirty="0"/>
              <a:t> </a:t>
            </a:r>
            <a:r>
              <a:rPr dirty="0" err="1"/>
              <a:t>pagsasalin</a:t>
            </a:r>
            <a:r>
              <a:rPr dirty="0"/>
              <a:t> </a:t>
            </a:r>
            <a:r>
              <a:rPr dirty="0" err="1"/>
              <a:t>sa</a:t>
            </a:r>
            <a:r>
              <a:rPr dirty="0"/>
              <a:t> </a:t>
            </a:r>
            <a:r>
              <a:rPr dirty="0" err="1"/>
              <a:t>telepono</a:t>
            </a:r>
            <a:r>
              <a:rPr dirty="0"/>
              <a:t> ay </a:t>
            </a:r>
            <a:r>
              <a:rPr dirty="0" err="1"/>
              <a:t>serbisyong</a:t>
            </a:r>
            <a:r>
              <a:rPr dirty="0"/>
              <a:t> </a:t>
            </a:r>
            <a:r>
              <a:rPr dirty="0" err="1"/>
              <a:t>ginagamit</a:t>
            </a:r>
            <a:r>
              <a:rPr dirty="0"/>
              <a:t> </a:t>
            </a:r>
            <a:r>
              <a:rPr dirty="0" err="1"/>
              <a:t>lamang</a:t>
            </a:r>
            <a:r>
              <a:rPr dirty="0"/>
              <a:t> </a:t>
            </a:r>
            <a:r>
              <a:rPr dirty="0" err="1"/>
              <a:t>kapag</a:t>
            </a:r>
            <a:r>
              <a:rPr dirty="0"/>
              <a:t> </a:t>
            </a:r>
            <a:r>
              <a:rPr dirty="0" err="1"/>
              <a:t>magpapatingin</a:t>
            </a:r>
            <a:r>
              <a:rPr dirty="0"/>
              <a:t> </a:t>
            </a:r>
            <a:r>
              <a:rPr dirty="0" err="1"/>
              <a:t>sa</a:t>
            </a:r>
            <a:r>
              <a:rPr dirty="0"/>
              <a:t> </a:t>
            </a:r>
            <a:r>
              <a:rPr dirty="0" err="1"/>
              <a:t>ospital</a:t>
            </a:r>
            <a:r>
              <a:rPr dirty="0"/>
              <a:t>. </a:t>
            </a:r>
            <a:endParaRPr lang="en-US" dirty="0"/>
          </a:p>
          <a:p>
            <a:pPr marL="361950" indent="-361950" algn="just"/>
            <a:r>
              <a:rPr lang="en-US" dirty="0"/>
              <a:t>       </a:t>
            </a:r>
            <a:r>
              <a:rPr dirty="0"/>
              <a:t>Hindi </a:t>
            </a:r>
            <a:r>
              <a:rPr dirty="0" err="1"/>
              <a:t>ito</a:t>
            </a:r>
            <a:r>
              <a:rPr dirty="0"/>
              <a:t> </a:t>
            </a:r>
            <a:r>
              <a:rPr dirty="0" err="1"/>
              <a:t>magagamit</a:t>
            </a:r>
            <a:r>
              <a:rPr dirty="0"/>
              <a:t> </a:t>
            </a:r>
            <a:r>
              <a:rPr dirty="0" err="1"/>
              <a:t>bukod</a:t>
            </a:r>
            <a:r>
              <a:rPr dirty="0"/>
              <a:t> </a:t>
            </a:r>
            <a:r>
              <a:rPr dirty="0" err="1"/>
              <a:t>dito</a:t>
            </a:r>
            <a:r>
              <a:rPr dirty="0"/>
              <a:t>.</a:t>
            </a:r>
          </a:p>
          <a:p>
            <a:pPr marL="361950" indent="-361950" algn="just"/>
            <a:r>
              <a:rPr dirty="0">
                <a:latin typeface="ＭＳ Ｐゴシック"/>
                <a:ea typeface="ＭＳ Ｐゴシック"/>
                <a:cs typeface="ＭＳ Ｐゴシック"/>
                <a:sym typeface="ＭＳ Ｐゴシック"/>
              </a:rPr>
              <a:t>　</a:t>
            </a:r>
          </a:p>
        </p:txBody>
      </p:sp>
      <p:sp>
        <p:nvSpPr>
          <p:cNvPr id="104" name="テキスト ボックス 11"/>
          <p:cNvSpPr txBox="1"/>
          <p:nvPr/>
        </p:nvSpPr>
        <p:spPr>
          <a:xfrm>
            <a:off x="187639" y="9121170"/>
            <a:ext cx="6463667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600"/>
              </a:spcBef>
              <a:defRPr sz="2000"/>
            </a:pPr>
            <a:r>
              <a:rPr lang="ja-JP" altLang="en-US" dirty="0">
                <a:latin typeface="ＭＳ Ｐゴシック"/>
                <a:ea typeface="ＭＳ Ｐゴシック"/>
                <a:cs typeface="ＭＳ Ｐゴシック"/>
                <a:sym typeface="ＭＳ Ｐゴシック"/>
              </a:rPr>
              <a:t>　　　　　　　　　　　</a:t>
            </a:r>
            <a:r>
              <a:rPr dirty="0" err="1"/>
              <a:t>Taon</a:t>
            </a:r>
            <a:r>
              <a:rPr dirty="0">
                <a:latin typeface="ＭＳ Ｐゴシック"/>
                <a:ea typeface="ＭＳ Ｐゴシック"/>
                <a:cs typeface="ＭＳ Ｐゴシック"/>
                <a:sym typeface="ＭＳ Ｐゴシック"/>
              </a:rPr>
              <a:t>　　　　　</a:t>
            </a:r>
            <a:r>
              <a:rPr dirty="0" err="1"/>
              <a:t>Buwan</a:t>
            </a:r>
            <a:r>
              <a:rPr dirty="0">
                <a:latin typeface="ＭＳ Ｐゴシック"/>
                <a:ea typeface="ＭＳ Ｐゴシック"/>
                <a:cs typeface="ＭＳ Ｐゴシック"/>
                <a:sym typeface="ＭＳ Ｐゴシック"/>
              </a:rPr>
              <a:t>　　　　</a:t>
            </a:r>
            <a:r>
              <a:rPr dirty="0" err="1"/>
              <a:t>Araw</a:t>
            </a:r>
            <a:endParaRPr dirty="0"/>
          </a:p>
          <a:p>
            <a:pPr>
              <a:defRPr sz="2000"/>
            </a:pPr>
            <a:r>
              <a:rPr dirty="0">
                <a:latin typeface="ＭＳ Ｐゴシック"/>
                <a:ea typeface="ＭＳ Ｐゴシック"/>
                <a:cs typeface="ＭＳ Ｐゴシック"/>
                <a:sym typeface="ＭＳ Ｐゴシック"/>
              </a:rPr>
              <a:t>　　　　　　　　　　　</a:t>
            </a:r>
            <a:r>
              <a:rPr dirty="0" err="1"/>
              <a:t>Pangalan</a:t>
            </a:r>
            <a:r>
              <a:rPr dirty="0">
                <a:latin typeface="ＭＳ Ｐゴシック"/>
                <a:ea typeface="ＭＳ Ｐゴシック"/>
                <a:cs typeface="ＭＳ Ｐゴシック"/>
                <a:sym typeface="ＭＳ Ｐゴシック"/>
              </a:rPr>
              <a:t>　　　　　　　　　　　　　　　　　　　　　　　　　　　　</a:t>
            </a:r>
          </a:p>
        </p:txBody>
      </p:sp>
      <p:grpSp>
        <p:nvGrpSpPr>
          <p:cNvPr id="107" name="角丸四角形 1"/>
          <p:cNvGrpSpPr/>
          <p:nvPr/>
        </p:nvGrpSpPr>
        <p:grpSpPr>
          <a:xfrm>
            <a:off x="1154428" y="8530532"/>
            <a:ext cx="1395310" cy="568947"/>
            <a:chOff x="0" y="0"/>
            <a:chExt cx="1395309" cy="568945"/>
          </a:xfrm>
        </p:grpSpPr>
        <p:sp>
          <p:nvSpPr>
            <p:cNvPr id="105" name="角丸四角形"/>
            <p:cNvSpPr/>
            <p:nvPr/>
          </p:nvSpPr>
          <p:spPr>
            <a:xfrm>
              <a:off x="0" y="0"/>
              <a:ext cx="1395310" cy="56894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solidFill>
                <a:srgbClr val="42719B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6" name="Oo"/>
            <p:cNvSpPr txBox="1"/>
            <p:nvPr/>
          </p:nvSpPr>
          <p:spPr>
            <a:xfrm>
              <a:off x="79843" y="86352"/>
              <a:ext cx="1235623" cy="396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000">
                  <a:solidFill>
                    <a:srgbClr val="FFFFFF"/>
                  </a:solidFill>
                </a:defRPr>
              </a:lvl1pPr>
            </a:lstStyle>
            <a:p>
              <a:r>
                <a:t>Oo</a:t>
              </a:r>
            </a:p>
          </p:txBody>
        </p:sp>
      </p:grpSp>
      <p:grpSp>
        <p:nvGrpSpPr>
          <p:cNvPr id="110" name="角丸四角形 10"/>
          <p:cNvGrpSpPr/>
          <p:nvPr/>
        </p:nvGrpSpPr>
        <p:grpSpPr>
          <a:xfrm>
            <a:off x="3991926" y="8530532"/>
            <a:ext cx="1395310" cy="568947"/>
            <a:chOff x="0" y="0"/>
            <a:chExt cx="1395309" cy="568945"/>
          </a:xfrm>
        </p:grpSpPr>
        <p:sp>
          <p:nvSpPr>
            <p:cNvPr id="108" name="角丸四角形"/>
            <p:cNvSpPr/>
            <p:nvPr/>
          </p:nvSpPr>
          <p:spPr>
            <a:xfrm>
              <a:off x="0" y="0"/>
              <a:ext cx="1395310" cy="568946"/>
            </a:xfrm>
            <a:prstGeom prst="roundRect">
              <a:avLst>
                <a:gd name="adj" fmla="val 16667"/>
              </a:avLst>
            </a:prstGeom>
            <a:solidFill>
              <a:srgbClr val="EDEDED"/>
            </a:solidFill>
            <a:ln w="12700" cap="flat">
              <a:solidFill>
                <a:srgbClr val="42719B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/>
              </a:pPr>
              <a:endParaRPr/>
            </a:p>
          </p:txBody>
        </p:sp>
        <p:sp>
          <p:nvSpPr>
            <p:cNvPr id="109" name="Hindi"/>
            <p:cNvSpPr txBox="1"/>
            <p:nvPr/>
          </p:nvSpPr>
          <p:spPr>
            <a:xfrm>
              <a:off x="79843" y="86352"/>
              <a:ext cx="1235623" cy="396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000"/>
              </a:lvl1pPr>
            </a:lstStyle>
            <a:p>
              <a:r>
                <a:t>Hindi</a:t>
              </a:r>
            </a:p>
          </p:txBody>
        </p:sp>
      </p:grpSp>
      <p:sp>
        <p:nvSpPr>
          <p:cNvPr id="111" name="正方形/長方形 2"/>
          <p:cNvSpPr txBox="1"/>
          <p:nvPr/>
        </p:nvSpPr>
        <p:spPr>
          <a:xfrm>
            <a:off x="11475" y="8097096"/>
            <a:ext cx="6766561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2000" b="1"/>
            </a:pPr>
            <a:r>
              <a:rPr dirty="0" err="1"/>
              <a:t>Gagamit</a:t>
            </a:r>
            <a:r>
              <a:rPr dirty="0"/>
              <a:t> </a:t>
            </a:r>
            <a:r>
              <a:rPr dirty="0" err="1"/>
              <a:t>ka</a:t>
            </a:r>
            <a:r>
              <a:rPr dirty="0"/>
              <a:t> </a:t>
            </a:r>
            <a:r>
              <a:rPr dirty="0" err="1"/>
              <a:t>ba</a:t>
            </a:r>
            <a:r>
              <a:rPr dirty="0"/>
              <a:t> ng </a:t>
            </a:r>
            <a:r>
              <a:rPr sz="2000" b="1" dirty="0" err="1"/>
              <a:t>serbisyong</a:t>
            </a:r>
            <a:r>
              <a:rPr sz="2000" b="1" dirty="0"/>
              <a:t> </a:t>
            </a:r>
            <a:r>
              <a:rPr sz="2000" b="1" dirty="0" err="1"/>
              <a:t>pagsasalin</a:t>
            </a:r>
            <a:r>
              <a:rPr sz="2000" b="1" dirty="0"/>
              <a:t> </a:t>
            </a:r>
            <a:r>
              <a:rPr dirty="0" err="1"/>
              <a:t>sa</a:t>
            </a:r>
            <a:r>
              <a:rPr dirty="0"/>
              <a:t> </a:t>
            </a:r>
            <a:r>
              <a:rPr dirty="0" err="1"/>
              <a:t>telepono</a:t>
            </a:r>
            <a:r>
              <a:rPr dirty="0"/>
              <a:t>?</a:t>
            </a:r>
          </a:p>
        </p:txBody>
      </p:sp>
      <p:sp>
        <p:nvSpPr>
          <p:cNvPr id="20" name="ホームベース 3">
            <a:extLst>
              <a:ext uri="{FF2B5EF4-FFF2-40B4-BE49-F238E27FC236}">
                <a16:creationId xmlns:a16="http://schemas.microsoft.com/office/drawing/2014/main" id="{D8DF31DB-5107-4FEC-A9D2-D8F2D72872D1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002060"/>
                </a:solidFill>
              </a:rPr>
              <a:t>電話通訳（でんわつうやく）サービス</a:t>
            </a:r>
            <a:r>
              <a:rPr kumimoji="1" lang="ja-JP" altLang="en-US" sz="2800" b="1" dirty="0">
                <a:solidFill>
                  <a:srgbClr val="002060"/>
                </a:solidFill>
              </a:rPr>
              <a:t>について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81" y="505948"/>
            <a:ext cx="6433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dirty="0"/>
              <a:t>　あなた</a:t>
            </a:r>
            <a:r>
              <a:rPr lang="ja-JP" altLang="en-US" dirty="0"/>
              <a:t>が病院（びょういん）でみてもらうときに、「電話通訳（でんわつうやく）サービス」を使（つか）うことができます。</a:t>
            </a:r>
            <a:endParaRPr lang="en-US" altLang="ja-JP" dirty="0"/>
          </a:p>
          <a:p>
            <a:pPr algn="just"/>
            <a:r>
              <a:rPr lang="ja-JP" altLang="en-US" dirty="0"/>
              <a:t>　下（した）に書（か）いてあることを確認（かくにん）してください。</a:t>
            </a:r>
            <a:endParaRPr lang="en-US" altLang="ja-JP" dirty="0"/>
          </a:p>
        </p:txBody>
      </p:sp>
      <p:sp>
        <p:nvSpPr>
          <p:cNvPr id="7" name="角丸四角形 6"/>
          <p:cNvSpPr/>
          <p:nvPr/>
        </p:nvSpPr>
        <p:spPr>
          <a:xfrm>
            <a:off x="141920" y="165123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電話通訳（でんわつうやく）サービスの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内容（ないよう）と使（つか）い方（かた）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317857"/>
            <a:ext cx="64599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電話（でんわ）を病院（びょういん）の外（そと）にいる通訳（つうやく）につなぎます。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通訳（つうやく）が、あなたが話（はな）すことを日本語（にほんご）にして、病院（びょういん）のスタッフに伝（つた）えます。また、病院（びょういん）のスタッフが話（はな）すことを、通訳（つうやく）があなたの言葉（ことば）にして、あなたに伝（つた）え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受付（うけつけ）・会計（かいけい）・診察（しんさつ）など、病院（びょういん）のスタッフと話（はな）すときに使（つか）うことができます。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お金（かね）は（①１回（かい）●円　②△分（ふん）まで◆円、△分（ふん）からは▲分</a:t>
            </a:r>
            <a:r>
              <a:rPr lang="ja-JP" altLang="en-US" dirty="0">
                <a:solidFill>
                  <a:srgbClr val="FF0000"/>
                </a:solidFill>
              </a:rPr>
              <a:t>（ふん）</a:t>
            </a:r>
            <a:r>
              <a:rPr lang="ja-JP" altLang="en-US" dirty="0"/>
              <a:t>で□円</a:t>
            </a:r>
            <a:r>
              <a:rPr lang="ja-JP" altLang="en-US" dirty="0">
                <a:solidFill>
                  <a:srgbClr val="FF0000"/>
                </a:solidFill>
              </a:rPr>
              <a:t>（えん）</a:t>
            </a:r>
            <a:r>
              <a:rPr lang="ja-JP" altLang="en-US" dirty="0"/>
              <a:t>　③無料（むりょう））です。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  お金（かね）を、</a:t>
            </a:r>
            <a:r>
              <a:rPr lang="ja-JP" altLang="ja-JP" dirty="0"/>
              <a:t>会計</a:t>
            </a:r>
            <a:r>
              <a:rPr lang="ja-JP" altLang="en-US" dirty="0"/>
              <a:t>（かいけい）</a:t>
            </a:r>
            <a:r>
              <a:rPr lang="ja-JP" altLang="ja-JP" dirty="0"/>
              <a:t>の</a:t>
            </a:r>
            <a:r>
              <a:rPr lang="ja-JP" altLang="en-US" dirty="0"/>
              <a:t>ときにはらってください。</a:t>
            </a:r>
            <a:endParaRPr lang="en-US" altLang="ja-JP" dirty="0"/>
          </a:p>
        </p:txBody>
      </p:sp>
      <p:sp>
        <p:nvSpPr>
          <p:cNvPr id="9" name="角丸四角形 8"/>
          <p:cNvSpPr/>
          <p:nvPr/>
        </p:nvSpPr>
        <p:spPr>
          <a:xfrm>
            <a:off x="141529" y="644169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/>
              <a:t>注意点（ちゅうい）すること</a:t>
            </a:r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6859004"/>
            <a:ext cx="64531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電話通訳（でんわつうやく）はあなたが病院（びょういん）でみてもらうとき</a:t>
            </a:r>
            <a:r>
              <a:rPr lang="ja-JP" altLang="ja-JP" dirty="0"/>
              <a:t>の</a:t>
            </a:r>
            <a:r>
              <a:rPr lang="ja-JP" altLang="en-US" dirty="0"/>
              <a:t>サービス</a:t>
            </a:r>
            <a:r>
              <a:rPr lang="ja-JP" altLang="ja-JP" dirty="0"/>
              <a:t>で</a:t>
            </a:r>
            <a:r>
              <a:rPr lang="ja-JP" altLang="en-US" dirty="0"/>
              <a:t>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　 　病院（びょういん）でみてもらうとき以外（いがい）では使</a:t>
            </a:r>
            <a:r>
              <a:rPr lang="ja-JP" altLang="en-US" dirty="0">
                <a:solidFill>
                  <a:srgbClr val="FF0000"/>
                </a:solidFill>
              </a:rPr>
              <a:t>（つか）</a:t>
            </a:r>
            <a:r>
              <a:rPr lang="ja-JP" altLang="en-US" dirty="0"/>
              <a:t>えません。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655510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ja-JP" altLang="en-US" sz="2000" dirty="0"/>
              <a:t>年（ねん）　　　　　月（がつ）　　　　日（にち）</a:t>
            </a:r>
            <a:endParaRPr lang="en-US" altLang="ja-JP" sz="2000" dirty="0"/>
          </a:p>
          <a:p>
            <a:r>
              <a:rPr lang="ja-JP" altLang="en-US" sz="2000" dirty="0"/>
              <a:t>　　　　　　　　　　　お名前（なまえ）　　　　　　　　　　　　　　　　　　　　　　　　　　　　</a:t>
            </a:r>
            <a:endParaRPr lang="en-US" altLang="ja-JP" sz="2000" dirty="0"/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はい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いいえ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-34245" y="8191692"/>
            <a:ext cx="6858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/>
              <a:t>電話通訳（でんわつうやく）サービスを使（つか）いますか？</a:t>
            </a:r>
            <a:endParaRPr lang="ja-JP" altLang="en-US" sz="2000" dirty="0"/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F48A52E1-4757-4608-8ABC-8B909EEBCDD5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526549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テーマ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BDAE50DFFD0FA479344EA81F51943FB" ma:contentTypeVersion="2" ma:contentTypeDescription="新しいドキュメントを作成します。" ma:contentTypeScope="" ma:versionID="8446ae1cafaaef871f4ce3f8af46a9d7">
  <xsd:schema xmlns:xsd="http://www.w3.org/2001/XMLSchema" xmlns:xs="http://www.w3.org/2001/XMLSchema" xmlns:p="http://schemas.microsoft.com/office/2006/metadata/properties" xmlns:ns2="12ab0ed9-6fc6-41ee-b92c-b47ef73c9bc2" targetNamespace="http://schemas.microsoft.com/office/2006/metadata/properties" ma:root="true" ma:fieldsID="c6bbef5237369b3f94a7b5fdeb5148de" ns2:_="">
    <xsd:import namespace="12ab0ed9-6fc6-41ee-b92c-b47ef73c9bc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ab0ed9-6fc6-41ee-b92c-b47ef73c9bc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25F3F0F-5881-4369-B4E7-7B00237FA521}"/>
</file>

<file path=customXml/itemProps2.xml><?xml version="1.0" encoding="utf-8"?>
<ds:datastoreItem xmlns:ds="http://schemas.openxmlformats.org/officeDocument/2006/customXml" ds:itemID="{1DF35CBD-4B5B-4CFA-8FAA-55BC6DF56684}"/>
</file>

<file path=customXml/itemProps3.xml><?xml version="1.0" encoding="utf-8"?>
<ds:datastoreItem xmlns:ds="http://schemas.openxmlformats.org/officeDocument/2006/customXml" ds:itemID="{187D0C5B-6970-455B-921D-75887EE17DD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663</Words>
  <Application>Microsoft Office PowerPoint</Application>
  <PresentationFormat>A4 210 x 297 mm</PresentationFormat>
  <Paragraphs>43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徳増 遥</dc:creator>
  <cp:lastModifiedBy>Aya Kitabeppu(BRICK's)</cp:lastModifiedBy>
  <cp:revision>4</cp:revision>
  <dcterms:modified xsi:type="dcterms:W3CDTF">2021-09-21T03:53:17Z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24dbb1d-991d-4bbd-aad5-33bac1d8ffaf_Enabled">
    <vt:lpwstr>true</vt:lpwstr>
  </property>
  <property fmtid="{D5CDD505-2E9C-101B-9397-08002B2CF9AE}" pid="3" name="MSIP_Label_924dbb1d-991d-4bbd-aad5-33bac1d8ffaf_SetDate">
    <vt:lpwstr>2021-07-27T11:27:44Z</vt:lpwstr>
  </property>
  <property fmtid="{D5CDD505-2E9C-101B-9397-08002B2CF9AE}" pid="4" name="MSIP_Label_924dbb1d-991d-4bbd-aad5-33bac1d8ffaf_Method">
    <vt:lpwstr>Standard</vt:lpwstr>
  </property>
  <property fmtid="{D5CDD505-2E9C-101B-9397-08002B2CF9AE}" pid="5" name="MSIP_Label_924dbb1d-991d-4bbd-aad5-33bac1d8ffaf_Name">
    <vt:lpwstr>924dbb1d-991d-4bbd-aad5-33bac1d8ffaf</vt:lpwstr>
  </property>
  <property fmtid="{D5CDD505-2E9C-101B-9397-08002B2CF9AE}" pid="6" name="MSIP_Label_924dbb1d-991d-4bbd-aad5-33bac1d8ffaf_SiteId">
    <vt:lpwstr>9652d7c2-1ccf-4940-8151-4a92bd474ed0</vt:lpwstr>
  </property>
  <property fmtid="{D5CDD505-2E9C-101B-9397-08002B2CF9AE}" pid="7" name="MSIP_Label_924dbb1d-991d-4bbd-aad5-33bac1d8ffaf_ActionId">
    <vt:lpwstr>319d137b-e72c-4ef0-a588-eb3cfecd6591</vt:lpwstr>
  </property>
  <property fmtid="{D5CDD505-2E9C-101B-9397-08002B2CF9AE}" pid="8" name="MSIP_Label_924dbb1d-991d-4bbd-aad5-33bac1d8ffaf_ContentBits">
    <vt:lpwstr>1</vt:lpwstr>
  </property>
  <property fmtid="{D5CDD505-2E9C-101B-9397-08002B2CF9AE}" pid="9" name="ContentTypeId">
    <vt:lpwstr>0x0101002BDAE50DFFD0FA479344EA81F51943FB</vt:lpwstr>
  </property>
</Properties>
</file>