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792" autoAdjust="0"/>
  </p:normalViewPr>
  <p:slideViewPr>
    <p:cSldViewPr snapToGrid="0">
      <p:cViewPr varScale="1">
        <p:scale>
          <a:sx n="69" d="100"/>
          <a:sy n="69" d="100"/>
        </p:scale>
        <p:origin x="2333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47" d="100"/>
          <a:sy n="47" d="100"/>
        </p:scale>
        <p:origin x="2800" y="4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D9A71-AC72-4AB6-A1BD-5EB3CB5F8FEB}" type="datetimeFigureOut">
              <a:rPr lang="en-IN" smtClean="0"/>
              <a:t>21-09-2021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8D263-24CA-41C6-9F3D-2DBB635A5A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574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E8D263-24CA-41C6-9F3D-2DBB635A5A52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149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a-IN" altLang="ja-JP" b="1" dirty="0">
                <a:solidFill>
                  <a:srgbClr val="002060"/>
                </a:solidFill>
                <a:latin typeface="Bamini" panose="020B0603050302020204" pitchFamily="34" charset="0"/>
                <a:ea typeface="ＭＳ Ｐゴシック"/>
              </a:rPr>
              <a:t>தொலைபேசி வழியாக மொழிபெயர்க்கும் </a:t>
            </a:r>
            <a:endParaRPr lang="en-IN" altLang="ja-JP" b="1" dirty="0">
              <a:solidFill>
                <a:srgbClr val="002060"/>
              </a:solidFill>
              <a:latin typeface="Bamini" panose="020B0603050302020204" pitchFamily="34" charset="0"/>
              <a:ea typeface="ＭＳ Ｐゴシック"/>
            </a:endParaRPr>
          </a:p>
          <a:p>
            <a:pPr algn="ctr"/>
            <a:r>
              <a:rPr lang="ta-IN" altLang="ja-JP" b="1" dirty="0">
                <a:solidFill>
                  <a:srgbClr val="002060"/>
                </a:solidFill>
                <a:latin typeface="Bamini" panose="020B0603050302020204" pitchFamily="34" charset="0"/>
                <a:ea typeface="ＭＳ Ｐゴシック"/>
              </a:rPr>
              <a:t>சேவையைப் பற்றி</a:t>
            </a:r>
            <a:endParaRPr kumimoji="1" lang="ja-JP" altLang="en-US" b="1" dirty="0">
              <a:solidFill>
                <a:srgbClr val="002060"/>
              </a:solidFill>
              <a:latin typeface="Bamini" panose="020B0603050302020204" pitchFamily="34" charset="0"/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8162" y="608255"/>
            <a:ext cx="6433185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IN" altLang="ja-JP" sz="800" dirty="0">
              <a:ea typeface="ＭＳ Ｐゴシック"/>
            </a:endParaRPr>
          </a:p>
          <a:p>
            <a:r>
              <a:rPr kumimoji="1" lang="ta-IN" altLang="ja-JP" sz="1300" dirty="0">
                <a:ea typeface="ＭＳ Ｐゴシック"/>
              </a:rPr>
              <a:t>நீங்கள் மருத்துவமனையில் உள்ள போது</a:t>
            </a:r>
            <a:r>
              <a:rPr kumimoji="1" lang="en-IN" altLang="ja-JP" sz="1300" dirty="0">
                <a:ea typeface="ＭＳ Ｐゴシック"/>
              </a:rPr>
              <a:t> </a:t>
            </a:r>
            <a:r>
              <a:rPr kumimoji="1" lang="ta-IN" altLang="ja-JP" sz="1300" dirty="0">
                <a:ea typeface="ＭＳ Ｐゴシック"/>
              </a:rPr>
              <a:t>"தொலைபேசி வழி மொழிபெயர்க்கும் சேவையை" பயன்படுத்தலாம்.</a:t>
            </a:r>
          </a:p>
          <a:p>
            <a:pPr algn="just"/>
            <a:r>
              <a:rPr lang="ta-IN" altLang="ja-JP" sz="1300" dirty="0">
                <a:ea typeface="ＭＳ Ｐゴシック"/>
              </a:rPr>
              <a:t>மேலும் விவரங்களுக்கு, கீழே எழுதப்பட்டுள்ள விவரங்களை கவனிக்கவும்</a:t>
            </a:r>
            <a:endParaRPr lang="en-US" altLang="ja-JP" sz="1300" dirty="0">
              <a:ea typeface="ＭＳ Ｐゴシック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31500"/>
            <a:ext cx="6453185" cy="60246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b"/>
          <a:lstStyle/>
          <a:p>
            <a:pPr algn="ctr"/>
            <a:endParaRPr kumimoji="1" lang="ta-IN" altLang="ja-JP" sz="1600" dirty="0">
              <a:ea typeface="ＭＳ Ｐゴシック"/>
            </a:endParaRPr>
          </a:p>
          <a:p>
            <a:pPr algn="ctr"/>
            <a:r>
              <a:rPr kumimoji="1" lang="ta-IN" altLang="ja-JP" sz="1600" dirty="0">
                <a:ea typeface="ＭＳ Ｐゴシック"/>
              </a:rPr>
              <a:t>தொலைபேசி வழி மொழிபெயர்க்கும் சேவையின் விளக்கம் மற்றும் பயன்படுத்தும் முறை</a:t>
            </a:r>
            <a:endParaRPr lang="ja-JP" altLang="en-US" sz="1600" dirty="0">
              <a:ea typeface="ＭＳ Ｐゴシック"/>
              <a:cs typeface="Calibr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539" y="2388594"/>
            <a:ext cx="6499855" cy="41703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/>
            <a:r>
              <a:rPr lang="ja-JP" altLang="en-US" sz="1300" dirty="0">
                <a:ea typeface="ＭＳ Ｐゴシック"/>
              </a:rPr>
              <a:t>○</a:t>
            </a:r>
            <a:r>
              <a:rPr lang="en-US" altLang="ja-JP" sz="1300" dirty="0">
                <a:ea typeface="ＭＳ Ｐゴシック"/>
              </a:rPr>
              <a:t>	</a:t>
            </a:r>
            <a:r>
              <a:rPr lang="ta-IN" altLang="ja-JP" sz="1300" dirty="0">
                <a:ea typeface="ＭＳ Ｐゴシック"/>
              </a:rPr>
              <a:t> மருத்துவமனைக்கு வெளியே உள்ள மொழிபெயர்ப்பாளருடன் தொலைபேசி இணைக்கப்படும்</a:t>
            </a:r>
            <a:r>
              <a:rPr lang="en-IN" altLang="ja-JP" sz="1300" dirty="0">
                <a:ea typeface="ＭＳ Ｐゴシック"/>
              </a:rPr>
              <a:t>.</a:t>
            </a:r>
          </a:p>
          <a:p>
            <a:pPr marL="361950" indent="-361950"/>
            <a:endParaRPr lang="ja-JP" altLang="en-US" sz="1300" dirty="0">
              <a:ea typeface="ＭＳ Ｐゴシック"/>
            </a:endParaRPr>
          </a:p>
          <a:p>
            <a:pPr marL="361950" indent="-361950"/>
            <a:r>
              <a:rPr lang="ja-JP" altLang="en-US" sz="1300" dirty="0">
                <a:ea typeface="ＭＳ Ｐゴシック"/>
              </a:rPr>
              <a:t>○</a:t>
            </a:r>
            <a:r>
              <a:rPr lang="en-US" altLang="ja-JP" sz="1300" dirty="0">
                <a:ea typeface="ＭＳ Ｐゴシック"/>
              </a:rPr>
              <a:t>	</a:t>
            </a:r>
            <a:r>
              <a:rPr lang="ta-IN" altLang="ja-JP" sz="1300" dirty="0">
                <a:ea typeface="ＭＳ Ｐゴシック"/>
              </a:rPr>
              <a:t>மொழிபெயர்ப்பாளர் நீங்கள் பேசுவதை ஜப்பானிய மொழியில் மொழிபெயர்த்து மருத்துவமனை ஊழியர்களிடம் சொல்வார்</a:t>
            </a:r>
            <a:r>
              <a:rPr lang="en-IN" altLang="ja-JP" sz="1300" dirty="0">
                <a:ea typeface="ＭＳ Ｐゴシック"/>
              </a:rPr>
              <a:t>.</a:t>
            </a:r>
            <a:r>
              <a:rPr lang="ta-IN" altLang="ja-JP" sz="1300" dirty="0">
                <a:ea typeface="ＭＳ Ｐゴシック"/>
              </a:rPr>
              <a:t> பிறகு</a:t>
            </a:r>
            <a:r>
              <a:rPr lang="en-IN" altLang="ja-JP" sz="1300" dirty="0">
                <a:ea typeface="ＭＳ Ｐゴシック"/>
              </a:rPr>
              <a:t> </a:t>
            </a:r>
            <a:r>
              <a:rPr lang="ta-IN" altLang="ja-JP" sz="1300" dirty="0">
                <a:ea typeface="ＭＳ Ｐゴシック"/>
              </a:rPr>
              <a:t>மருத்துவமனை ஊழியர்கள் சொல்வதை</a:t>
            </a:r>
            <a:r>
              <a:rPr lang="en-IN" altLang="ja-JP" sz="1300" dirty="0">
                <a:ea typeface="ＭＳ Ｐゴシック"/>
              </a:rPr>
              <a:t>,</a:t>
            </a:r>
            <a:r>
              <a:rPr lang="ta-IN" altLang="ja-JP" sz="1300" dirty="0">
                <a:ea typeface="ＭＳ Ｐゴシック"/>
              </a:rPr>
              <a:t> உங்கள் சொந்த மொழியில் மொழிபெயர்த்து கூறுவார்.</a:t>
            </a:r>
            <a:endParaRPr lang="en-IN" altLang="ja-JP" sz="1300" dirty="0">
              <a:ea typeface="ＭＳ Ｐゴシック"/>
            </a:endParaRPr>
          </a:p>
          <a:p>
            <a:pPr marL="361950" indent="-361950" algn="just"/>
            <a:endParaRPr lang="en-IN" altLang="ja-JP" sz="1300" dirty="0">
              <a:ea typeface="ＭＳ Ｐゴシック"/>
            </a:endParaRPr>
          </a:p>
          <a:p>
            <a:pPr marL="361950" indent="-361950" algn="just"/>
            <a:r>
              <a:rPr lang="ja-JP" altLang="en-US" sz="1300" dirty="0">
                <a:ea typeface="ＭＳ Ｐゴシック"/>
              </a:rPr>
              <a:t>○</a:t>
            </a:r>
            <a:r>
              <a:rPr lang="en-US" altLang="ja-JP" sz="1300" dirty="0">
                <a:ea typeface="ＭＳ Ｐゴシック"/>
              </a:rPr>
              <a:t>	</a:t>
            </a:r>
            <a:r>
              <a:rPr lang="ta-IN" altLang="ja-JP" sz="1300" dirty="0">
                <a:ea typeface="ＭＳ Ｐゴシック"/>
              </a:rPr>
              <a:t> பதிவு செய்யும்போது, பில்லிங் செய்யும்போது, மருத்துவரிடம் ஆலோசனை செய்யும்போது, மற்றும் மருத்துவமனை ஊழியர்களுடன் பேசும்போது இந்த சேவையை பயன்படுத்திக் கொள்ளலாம்</a:t>
            </a:r>
            <a:r>
              <a:rPr lang="en-IN" altLang="ja-JP" sz="1300" dirty="0">
                <a:ea typeface="ＭＳ Ｐゴシック"/>
              </a:rPr>
              <a:t>.</a:t>
            </a:r>
            <a:endParaRPr lang="en-US" altLang="ja-JP" sz="1300" dirty="0">
              <a:ea typeface="ＭＳ Ｐゴシック"/>
            </a:endParaRPr>
          </a:p>
          <a:p>
            <a:pPr marL="361950" indent="-361950" algn="just"/>
            <a:endParaRPr lang="ja-JP" altLang="en-US" sz="1300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ja-JP" altLang="en-US" sz="1300" dirty="0">
                <a:ea typeface="ＭＳ Ｐゴシック"/>
              </a:rPr>
              <a:t>○</a:t>
            </a:r>
            <a:r>
              <a:rPr lang="en-US" altLang="ja-JP" sz="1300" dirty="0">
                <a:ea typeface="ＭＳ Ｐゴシック"/>
              </a:rPr>
              <a:t>	</a:t>
            </a:r>
            <a:r>
              <a:rPr lang="ta-IN" altLang="ja-JP" sz="1300" dirty="0">
                <a:ea typeface="ＭＳ Ｐゴシック"/>
              </a:rPr>
              <a:t>கட்டணம்</a:t>
            </a:r>
            <a:r>
              <a:rPr lang="ja-JP" altLang="en-US" sz="1300" dirty="0">
                <a:ea typeface="ＭＳ Ｐゴシック"/>
              </a:rPr>
              <a:t>（①</a:t>
            </a:r>
            <a:r>
              <a:rPr lang="ta-IN" altLang="ja-JP" sz="1300" dirty="0">
                <a:ea typeface="ＭＳ Ｐゴシック"/>
              </a:rPr>
              <a:t> நிர்ணயிக்கப்பட்ட கட்டணத்தை ஒருமுறை செலுத்துவதன் மூலம், சேவையை எந்த ஒரு நிபந்தனையும் இன்றி பயன்படுத்திக்கொள்ளலாம். </a:t>
            </a:r>
            <a:r>
              <a:rPr lang="ja-JP" altLang="en-US" sz="1300" dirty="0">
                <a:ea typeface="ＭＳ Ｐゴシック"/>
              </a:rPr>
              <a:t>●円　②△</a:t>
            </a:r>
            <a:r>
              <a:rPr lang="ta-IN" altLang="ja-JP" sz="1300" dirty="0">
                <a:ea typeface="ＭＳ Ｐゴシック"/>
              </a:rPr>
              <a:t> குறிப்பிட்ட மணி நேரம் வரை </a:t>
            </a:r>
            <a:r>
              <a:rPr lang="ja-JP" altLang="en-US" sz="1300" dirty="0">
                <a:ea typeface="ＭＳ Ｐゴシック"/>
              </a:rPr>
              <a:t>◆円、△</a:t>
            </a:r>
            <a:r>
              <a:rPr lang="ta-IN" altLang="ja-JP" sz="1300" dirty="0">
                <a:ea typeface="ＭＳ Ｐゴシック"/>
              </a:rPr>
              <a:t> இந்த நேரத்தை தாண்டினால்</a:t>
            </a:r>
            <a:r>
              <a:rPr lang="en-IN" altLang="ja-JP" sz="1300" dirty="0">
                <a:ea typeface="ＭＳ Ｐゴシック"/>
              </a:rPr>
              <a:t> </a:t>
            </a:r>
            <a:r>
              <a:rPr lang="ja-JP" altLang="en-US" sz="1300" dirty="0">
                <a:ea typeface="ＭＳ Ｐゴシック"/>
              </a:rPr>
              <a:t>▲</a:t>
            </a:r>
            <a:r>
              <a:rPr lang="ta-IN" altLang="ja-JP" sz="1300" dirty="0">
                <a:ea typeface="ＭＳ Ｐゴシック"/>
              </a:rPr>
              <a:t> ஒவ்வொரு நிமிடத்திற்கும் </a:t>
            </a:r>
            <a:r>
              <a:rPr lang="ja-JP" altLang="en-US" sz="1300" dirty="0">
                <a:ea typeface="ＭＳ Ｐゴシック"/>
              </a:rPr>
              <a:t>□円 </a:t>
            </a:r>
            <a:r>
              <a:rPr lang="ta-IN" altLang="ja-JP" sz="1300" dirty="0">
                <a:ea typeface="ＭＳ Ｐゴシック"/>
              </a:rPr>
              <a:t>வசூலிக்கப்படும் </a:t>
            </a:r>
            <a:r>
              <a:rPr lang="ja-JP" altLang="en-US" sz="1300" dirty="0">
                <a:ea typeface="ＭＳ Ｐゴシック"/>
              </a:rPr>
              <a:t>　③ </a:t>
            </a:r>
            <a:r>
              <a:rPr lang="ta-IN" altLang="ja-JP" sz="1300" dirty="0">
                <a:ea typeface="ＭＳ Ｐゴシック"/>
              </a:rPr>
              <a:t>இலவசம்</a:t>
            </a:r>
            <a:r>
              <a:rPr lang="ja-JP" altLang="en-US" sz="1300" dirty="0">
                <a:ea typeface="ＭＳ Ｐゴシック"/>
              </a:rPr>
              <a:t>）</a:t>
            </a:r>
            <a:r>
              <a:rPr lang="en-IN" altLang="ja-JP" sz="1300" dirty="0">
                <a:ea typeface="ＭＳ Ｐゴシック"/>
              </a:rPr>
              <a:t>.</a:t>
            </a:r>
            <a:endParaRPr lang="en-US" altLang="ja-JP" sz="1300" dirty="0">
              <a:ea typeface="ＭＳ Ｐゴシック"/>
            </a:endParaRPr>
          </a:p>
          <a:p>
            <a:pPr marL="361950" indent="-361950" algn="just"/>
            <a:endParaRPr lang="ja-JP" altLang="en-US" sz="1300" dirty="0">
              <a:ea typeface="ＭＳ Ｐゴシック"/>
            </a:endParaRPr>
          </a:p>
          <a:p>
            <a:pPr marL="361950" indent="-361950" algn="just"/>
            <a:r>
              <a:rPr lang="ja-JP" altLang="en-US" sz="1300" dirty="0">
                <a:ea typeface="ＭＳ Ｐゴシック"/>
              </a:rPr>
              <a:t>○  </a:t>
            </a:r>
            <a:r>
              <a:rPr lang="ta-IN" altLang="ja-JP" sz="1300" dirty="0">
                <a:ea typeface="ＭＳ Ｐゴシック"/>
              </a:rPr>
              <a:t>பில்லிங் செய்யும் போது பணத்தை செலுத்தவும்</a:t>
            </a:r>
            <a:endParaRPr lang="en-US" altLang="ja-JP" sz="1300" dirty="0">
              <a:ea typeface="ＭＳ Ｐゴシック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32608" y="6722050"/>
            <a:ext cx="4115542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a-IN" altLang="ja-JP" sz="1600" dirty="0">
                <a:ea typeface="ＭＳ Ｐゴシック"/>
              </a:rPr>
              <a:t>கவனிக்க வேண்டிய விஷயங்கள்</a:t>
            </a:r>
            <a:endParaRPr kumimoji="1" lang="ja-JP" altLang="en-US" sz="1600" dirty="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6606" y="7237558"/>
            <a:ext cx="6453185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sz="1400" dirty="0">
                <a:ea typeface="ＭＳ Ｐゴシック"/>
              </a:rPr>
              <a:t>	</a:t>
            </a:r>
            <a:r>
              <a:rPr lang="ta-IN" altLang="ja-JP" sz="1300" dirty="0">
                <a:ea typeface="ＭＳ Ｐゴシック"/>
              </a:rPr>
              <a:t>தொலைபேசி வழி மொழிபெயர்க்கும் சேவை என்பது</a:t>
            </a:r>
            <a:r>
              <a:rPr lang="en-IN" altLang="ja-JP" sz="1300" dirty="0">
                <a:ea typeface="ＭＳ Ｐゴシック"/>
              </a:rPr>
              <a:t>, </a:t>
            </a:r>
            <a:r>
              <a:rPr lang="ta-IN" altLang="ja-JP" sz="1300" dirty="0">
                <a:ea typeface="ＭＳ Ｐゴシック"/>
              </a:rPr>
              <a:t>மருத்துவமனையில் உள்ளபோது மட்டுமே பயன்படுத்த முடியும்</a:t>
            </a:r>
            <a:r>
              <a:rPr lang="en-IN" altLang="ja-JP" sz="1300" dirty="0">
                <a:ea typeface="ＭＳ Ｐゴシック"/>
              </a:rPr>
              <a:t>. </a:t>
            </a:r>
            <a:r>
              <a:rPr lang="ta-IN" altLang="ja-JP" sz="1300" dirty="0">
                <a:ea typeface="ＭＳ Ｐゴシック"/>
              </a:rPr>
              <a:t>வெளியிடங்களில் பயன்படுத்த இயலாது.</a:t>
            </a:r>
            <a:endParaRPr lang="ja-JP" altLang="en-US" sz="1300" dirty="0">
              <a:ea typeface="ＭＳ Ｐゴシック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6617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600" dirty="0">
                <a:ea typeface="ＭＳ Ｐゴシック"/>
              </a:rPr>
              <a:t>　　　　　　　　　　</a:t>
            </a:r>
            <a:r>
              <a:rPr lang="ta-IN" altLang="ja-JP" sz="1600" dirty="0">
                <a:ea typeface="ＭＳ Ｐゴシック"/>
              </a:rPr>
              <a:t>வருடம் </a:t>
            </a:r>
            <a:r>
              <a:rPr lang="ja-JP" altLang="en-US" sz="1600" dirty="0">
                <a:ea typeface="ＭＳ Ｐゴシック"/>
              </a:rPr>
              <a:t>　　　　　</a:t>
            </a:r>
            <a:r>
              <a:rPr lang="ta-IN" altLang="ja-JP" sz="1600" dirty="0">
                <a:ea typeface="ＭＳ Ｐゴシック"/>
              </a:rPr>
              <a:t> மாதம் </a:t>
            </a:r>
            <a:r>
              <a:rPr lang="ja-JP" altLang="en-US" sz="1600" dirty="0">
                <a:ea typeface="ＭＳ Ｐゴシック"/>
              </a:rPr>
              <a:t>　　　　</a:t>
            </a:r>
            <a:r>
              <a:rPr lang="ta-IN" altLang="ja-JP" sz="1600" dirty="0">
                <a:ea typeface="ＭＳ Ｐゴシック"/>
              </a:rPr>
              <a:t> நாள்</a:t>
            </a:r>
            <a:endParaRPr lang="en-US" altLang="ja-JP" sz="1600" dirty="0">
              <a:ea typeface="ＭＳ Ｐゴシック"/>
            </a:endParaRPr>
          </a:p>
          <a:p>
            <a:r>
              <a:rPr lang="ja-JP" altLang="en-US" sz="1600" dirty="0">
                <a:ea typeface="ＭＳ Ｐゴシック"/>
              </a:rPr>
              <a:t>　　　　　　　　　　</a:t>
            </a:r>
            <a:r>
              <a:rPr lang="ta-IN" altLang="ja-JP" sz="1600" dirty="0">
                <a:ea typeface="ＭＳ Ｐゴシック"/>
              </a:rPr>
              <a:t>பெயர்</a:t>
            </a:r>
            <a:endParaRPr lang="en-US" altLang="ja-JP" sz="24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ta-IN" altLang="ja-JP" sz="1400" dirty="0"/>
              <a:t>வேண்டும்</a:t>
            </a:r>
            <a:endParaRPr kumimoji="1" lang="ja-JP" altLang="en-US" sz="1400" dirty="0"/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ta-IN" altLang="ja-JP" sz="1400" dirty="0">
                <a:solidFill>
                  <a:schemeClr val="tx1"/>
                </a:solidFill>
              </a:rPr>
              <a:t>வேண்டாம்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116607" y="8154140"/>
            <a:ext cx="7088907" cy="29238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ta-IN" altLang="ja-JP" sz="1300" b="1" dirty="0">
                <a:ea typeface="ＭＳ Ｐゴシック"/>
              </a:rPr>
              <a:t>உங்களுக்கு தொலைபேசி வழி மொழிபெயர்க்கும் சேவை வேண்டுமா?</a:t>
            </a:r>
            <a:endParaRPr lang="ja-JP" altLang="en-US" sz="13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25DC9A4C-3CEB-4E17-B32B-AF4330867662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A402AB7B-09EE-4E0A-920A-011D4E8B6513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372938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D2FEBA-F6C1-401E-9425-A6C98D88D4A4}"/>
</file>

<file path=customXml/itemProps2.xml><?xml version="1.0" encoding="utf-8"?>
<ds:datastoreItem xmlns:ds="http://schemas.openxmlformats.org/officeDocument/2006/customXml" ds:itemID="{C2B96F4E-270D-4F7E-BC52-40F41854FDB3}"/>
</file>

<file path=customXml/itemProps3.xml><?xml version="1.0" encoding="utf-8"?>
<ds:datastoreItem xmlns:ds="http://schemas.openxmlformats.org/officeDocument/2006/customXml" ds:itemID="{8ABF22EA-DF3B-4120-9757-689C463C4A9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1184</TotalTime>
  <Words>633</Words>
  <Application>Microsoft Office PowerPoint</Application>
  <PresentationFormat>A4 210 x 297 mm</PresentationFormat>
  <Paragraphs>44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Bamini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83</cp:revision>
  <cp:lastPrinted>2021-04-05T11:53:37Z</cp:lastPrinted>
  <dcterms:created xsi:type="dcterms:W3CDTF">2021-04-05T11:12:35Z</dcterms:created>
  <dcterms:modified xsi:type="dcterms:W3CDTF">2021-09-21T03:53:57Z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