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rtl="1"/>
            <a:r>
              <a:rPr lang="ur-PK" altLang="ja-JP" sz="24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ٹیلیفون کے ذریعے ترجمے کی سروس کے بارے میں</a:t>
            </a:r>
            <a:endParaRPr lang="en-US" altLang="ja-JP" sz="2400" b="1" dirty="0">
              <a:solidFill>
                <a:srgbClr val="00206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 rtl="1"/>
            <a:r>
              <a:rPr kumimoji="1" lang="ja-JP" altLang="en-US" dirty="0">
                <a:ea typeface="ＭＳ Ｐゴシック"/>
              </a:rPr>
              <a:t>　</a:t>
            </a:r>
            <a:r>
              <a:rPr kumimoji="1" lang="ur-PK" altLang="ja-JP" dirty="0">
                <a:ea typeface="ＭＳ Ｐゴシック"/>
              </a:rPr>
              <a:t>آپ ہسپتال میں معائنے کے وقت ’ٹیلیفون کے ذریعے ترجمے کی سروس‘ استعمال کر سکتے ہیں۔</a:t>
            </a:r>
          </a:p>
          <a:p>
            <a:pPr algn="just" rtl="1"/>
            <a:r>
              <a:rPr kumimoji="1" lang="ur-PK" altLang="ja-JP" dirty="0">
                <a:ea typeface="ＭＳ Ｐゴシック"/>
              </a:rPr>
              <a:t>  نیچے دی گئی تفصیلات دیکھیے۔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41920" y="1534260"/>
            <a:ext cx="6453185" cy="69970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rtl="1"/>
            <a:r>
              <a:rPr kumimoji="1" lang="ur-PK" altLang="ja-JP" sz="2000" dirty="0">
                <a:ea typeface="ＭＳ Ｐゴシック"/>
              </a:rPr>
              <a:t>ٹیلیفون کے ذریعے ترجمے کی سروس</a:t>
            </a:r>
          </a:p>
          <a:p>
            <a:pPr algn="ctr" rtl="1"/>
            <a:r>
              <a:rPr lang="ur-PK" altLang="ja-JP" sz="2000" dirty="0">
                <a:ea typeface="ＭＳ Ｐゴシック"/>
              </a:rPr>
              <a:t>تفصیلات اور طریقہ استعمال</a:t>
            </a:r>
            <a:endParaRPr kumimoji="1" lang="ur-PK" altLang="ja-JP" sz="2000" dirty="0">
              <a:ea typeface="ＭＳ Ｐゴシック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 rtl="1"/>
            <a:r>
              <a:rPr lang="ja-JP" altLang="en-US" dirty="0">
                <a:ea typeface="ＭＳ Ｐゴシック"/>
              </a:rPr>
              <a:t>○</a:t>
            </a:r>
            <a:r>
              <a:rPr lang="ur-PK" altLang="ja-JP" dirty="0">
                <a:ea typeface="ＭＳ Ｐゴシック"/>
              </a:rPr>
              <a:t> ٹیلیفون کے ذریعے ہسپتال کے باہر کے مترجم سے را بطہ ہوگا۔</a:t>
            </a:r>
          </a:p>
          <a:p>
            <a:pPr marL="361950" indent="-361950" algn="just" rtl="1"/>
            <a:endParaRPr lang="ur-PK" altLang="ja-JP" dirty="0">
              <a:ea typeface="ＭＳ Ｐゴシック"/>
            </a:endParaRPr>
          </a:p>
          <a:p>
            <a:pPr marL="361950" indent="-361950" algn="just" rtl="1"/>
            <a:r>
              <a:rPr lang="ja-JP" altLang="en-US" dirty="0">
                <a:ea typeface="ＭＳ Ｐゴシック"/>
              </a:rPr>
              <a:t>○</a:t>
            </a:r>
            <a:r>
              <a:rPr lang="ur-PK" altLang="ja-JP" dirty="0">
                <a:ea typeface="ＭＳ Ｐゴシック"/>
              </a:rPr>
              <a:t> مترجم، آپ کی بات سن کر اسے جاپانی میں ہسپتال کے عملے کو بتائے گا۔ اسی طرح ہسپتال کے عملے کی بات آپ کو اردو میں بتائے گا۔</a:t>
            </a:r>
          </a:p>
          <a:p>
            <a:pPr marL="361950" indent="-361950" algn="just" rtl="1"/>
            <a:endParaRPr lang="ur-PK" altLang="ja-JP" dirty="0">
              <a:ea typeface="ＭＳ Ｐゴシック"/>
            </a:endParaRPr>
          </a:p>
          <a:p>
            <a:pPr marL="361950" indent="-361950" algn="just" rtl="1"/>
            <a:r>
              <a:rPr lang="ja-JP" altLang="en-US" dirty="0">
                <a:ea typeface="ＭＳ Ｐゴシック"/>
              </a:rPr>
              <a:t>○</a:t>
            </a:r>
            <a:r>
              <a:rPr lang="ur-PK" altLang="ja-JP" dirty="0">
                <a:ea typeface="ＭＳ Ｐゴシック"/>
              </a:rPr>
              <a:t> استقبالیہ، پیسوں کی ادائیگی یا ڈاکٹر کے معائنے کے وقت، ہسپتال کے عملے کی گفتگو کے ترجمے کے لیے آپ یہ سروس استعمال کر سکتے ہیں۔</a:t>
            </a:r>
          </a:p>
          <a:p>
            <a:pPr marL="361950" indent="-361950" algn="just" rtl="1"/>
            <a:endParaRPr lang="ur-PK" altLang="ja-JP" dirty="0">
              <a:ea typeface="ＭＳ Ｐゴシック"/>
            </a:endParaRPr>
          </a:p>
          <a:p>
            <a:pPr marL="361950" indent="-361950" algn="just" rtl="1"/>
            <a:r>
              <a:rPr lang="ja-JP" altLang="en-US" dirty="0">
                <a:ea typeface="ＭＳ Ｐゴシック"/>
              </a:rPr>
              <a:t>○</a:t>
            </a:r>
            <a:r>
              <a:rPr lang="ur-PK" altLang="ja-JP" dirty="0">
                <a:ea typeface="ＭＳ Ｐゴシック"/>
              </a:rPr>
              <a:t> پیسوں کی تفصیل (</a:t>
            </a:r>
            <a:r>
              <a:rPr lang="ja-JP" altLang="en-US" dirty="0">
                <a:ea typeface="ＭＳ Ｐゴシック"/>
              </a:rPr>
              <a:t>①</a:t>
            </a:r>
            <a:r>
              <a:rPr lang="ur-PK" altLang="ja-JP" dirty="0">
                <a:ea typeface="ＭＳ Ｐゴシック"/>
              </a:rPr>
              <a:t> ایک بار </a:t>
            </a:r>
            <a:r>
              <a:rPr lang="ja-JP" altLang="en-US" dirty="0">
                <a:ea typeface="ＭＳ Ｐゴシック"/>
              </a:rPr>
              <a:t>●</a:t>
            </a:r>
            <a:r>
              <a:rPr lang="ur-PK" altLang="ja-JP" dirty="0">
                <a:ea typeface="ＭＳ Ｐゴシック"/>
              </a:rPr>
              <a:t>ین   </a:t>
            </a:r>
            <a:r>
              <a:rPr lang="ja-JP" altLang="en-US" dirty="0">
                <a:ea typeface="ＭＳ Ｐゴシック"/>
              </a:rPr>
              <a:t>②</a:t>
            </a:r>
            <a:r>
              <a:rPr lang="ur-PK" altLang="ja-JP" dirty="0">
                <a:ea typeface="ＭＳ Ｐゴシック"/>
              </a:rPr>
              <a:t> </a:t>
            </a:r>
            <a:r>
              <a:rPr lang="ja-JP" altLang="en-US" dirty="0">
                <a:ea typeface="ＭＳ Ｐゴシック"/>
              </a:rPr>
              <a:t>△</a:t>
            </a:r>
            <a:r>
              <a:rPr lang="ur-PK" altLang="ja-JP" dirty="0">
                <a:ea typeface="ＭＳ Ｐゴシック"/>
              </a:rPr>
              <a:t>بار تک </a:t>
            </a:r>
            <a:r>
              <a:rPr lang="ja-JP" altLang="en-US" dirty="0">
                <a:ea typeface="ＭＳ Ｐゴシック"/>
              </a:rPr>
              <a:t>◆</a:t>
            </a:r>
            <a:r>
              <a:rPr lang="ur-PK" altLang="ja-JP" dirty="0">
                <a:ea typeface="ＭＳ Ｐゴシック"/>
              </a:rPr>
              <a:t>ین، </a:t>
            </a:r>
            <a:r>
              <a:rPr lang="ja-JP" altLang="en-US" dirty="0">
                <a:ea typeface="ＭＳ Ｐゴシック"/>
              </a:rPr>
              <a:t>△</a:t>
            </a:r>
            <a:r>
              <a:rPr lang="ur-PK" altLang="ja-JP" dirty="0">
                <a:ea typeface="ＭＳ Ｐゴシック"/>
              </a:rPr>
              <a:t>بار سے </a:t>
            </a:r>
            <a:r>
              <a:rPr lang="ja-JP" altLang="en-US" dirty="0">
                <a:ea typeface="ＭＳ Ｐゴシック"/>
              </a:rPr>
              <a:t>▲</a:t>
            </a:r>
            <a:r>
              <a:rPr lang="ur-PK" altLang="ja-JP" dirty="0">
                <a:ea typeface="ＭＳ Ｐゴシック"/>
              </a:rPr>
              <a:t>بار تک </a:t>
            </a:r>
            <a:r>
              <a:rPr lang="ja-JP" altLang="en-US" dirty="0">
                <a:ea typeface="ＭＳ Ｐゴシック"/>
              </a:rPr>
              <a:t>□</a:t>
            </a:r>
            <a:r>
              <a:rPr lang="ur-PK" altLang="ja-JP" dirty="0">
                <a:ea typeface="ＭＳ Ｐゴシック"/>
              </a:rPr>
              <a:t>ین   </a:t>
            </a:r>
            <a:r>
              <a:rPr lang="ja-JP" altLang="en-US" dirty="0">
                <a:ea typeface="ＭＳ Ｐゴシック"/>
              </a:rPr>
              <a:t>③</a:t>
            </a:r>
            <a:r>
              <a:rPr lang="ur-PK" altLang="ja-JP" dirty="0">
                <a:ea typeface="ＭＳ Ｐゴシック"/>
              </a:rPr>
              <a:t> مفت)</a:t>
            </a:r>
          </a:p>
          <a:p>
            <a:pPr marL="361950" indent="-361950" algn="just" rtl="1"/>
            <a:endParaRPr lang="ur-PK" altLang="ja-JP" dirty="0">
              <a:ea typeface="ＭＳ Ｐゴシック"/>
            </a:endParaRPr>
          </a:p>
          <a:p>
            <a:pPr marL="361950" indent="-361950" algn="just" rtl="1"/>
            <a:r>
              <a:rPr lang="ja-JP" altLang="en-US" dirty="0">
                <a:ea typeface="ＭＳ Ｐゴシック"/>
              </a:rPr>
              <a:t>○</a:t>
            </a:r>
            <a:r>
              <a:rPr lang="ur-PK" altLang="ja-JP" dirty="0">
                <a:ea typeface="ＭＳ Ｐゴシック"/>
              </a:rPr>
              <a:t> پیسے، ادائیگی کے کاؤنٹر پر ادا کیجیے۔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233860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rtl="1"/>
            <a:r>
              <a:rPr kumimoji="1" lang="ur-PK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احتیاطی نکات</a:t>
            </a:r>
            <a:endParaRPr kumimoji="1" lang="ja-JP" altLang="en-US" sz="2000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 rtl="1"/>
            <a:r>
              <a:rPr lang="ja-JP" altLang="en-US" dirty="0">
                <a:ea typeface="ＭＳ Ｐゴシック"/>
              </a:rPr>
              <a:t>○</a:t>
            </a:r>
            <a:r>
              <a:rPr lang="ur-PK" altLang="ja-JP" dirty="0">
                <a:ea typeface="ＭＳ Ｐゴシック"/>
              </a:rPr>
              <a:t> ٹیلیفون پر ترجمے کی سروس ہسپتال میں معائنے کے لیے ہے۔</a:t>
            </a:r>
          </a:p>
          <a:p>
            <a:pPr marL="361950" indent="-361950" algn="just" rtl="1"/>
            <a:r>
              <a:rPr lang="ur-PK" altLang="ja-JP" dirty="0">
                <a:ea typeface="ＭＳ Ｐゴシック"/>
              </a:rPr>
              <a:t>    ہسپتال کے علاوہ یہ سروس استعمال نہیں کی جا سکتی۔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 rtl="1">
              <a:spcAft>
                <a:spcPts val="600"/>
              </a:spcAft>
            </a:pPr>
            <a:r>
              <a:rPr lang="ur-PK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تاریخ       مہینہ        سال           </a:t>
            </a:r>
            <a:br>
              <a:rPr lang="ur-PK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</a:br>
            <a:r>
              <a:rPr lang="ur-PK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آپ کا نام </a:t>
            </a:r>
            <a:r>
              <a:rPr lang="ur-PK" altLang="ja-JP" sz="2000" u="sng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                                            </a:t>
            </a:r>
            <a:r>
              <a:rPr lang="ur-PK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</a:t>
            </a:r>
            <a:endParaRPr lang="en-US" altLang="ja-JP" sz="20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4288319" y="8339334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kumimoji="1" lang="ur-PK" altLang="ja-JP" sz="2000" b="1" dirty="0"/>
              <a:t>ہاں</a:t>
            </a:r>
            <a:endParaRPr kumimoji="1" lang="ja-JP" altLang="en-US" sz="2000" b="1" dirty="0"/>
          </a:p>
        </p:txBody>
      </p:sp>
      <p:sp>
        <p:nvSpPr>
          <p:cNvPr id="11" name="角丸四角形 10"/>
          <p:cNvSpPr/>
          <p:nvPr/>
        </p:nvSpPr>
        <p:spPr>
          <a:xfrm>
            <a:off x="1257043" y="8339334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kumimoji="1" lang="ur-PK" altLang="ja-JP" sz="2000" b="1" dirty="0">
                <a:solidFill>
                  <a:schemeClr val="tx1"/>
                </a:solidFill>
              </a:rPr>
              <a:t>نہیں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34245" y="7834243"/>
            <a:ext cx="685800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 rtl="1"/>
            <a:r>
              <a:rPr lang="ur-PK" altLang="ja-JP" sz="2000" b="1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کیا آپ ٹیلیفون پر ترجمے کی سروس استعمال کرنا چاہتے ہیں؟</a:t>
            </a:r>
            <a:endParaRPr lang="ja-JP" altLang="en-US" sz="2000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1F50DE3F-DB71-4B28-A58C-59614BC71151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B0B94AF7-62AA-4470-99E9-3E867BD74E03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93672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79E3E2-1359-4E89-9811-C6EBBE0D1EE2}"/>
</file>

<file path=customXml/itemProps2.xml><?xml version="1.0" encoding="utf-8"?>
<ds:datastoreItem xmlns:ds="http://schemas.openxmlformats.org/officeDocument/2006/customXml" ds:itemID="{FE860D5B-E751-4F2B-BE3B-F66E7224F6B8}"/>
</file>

<file path=customXml/itemProps3.xml><?xml version="1.0" encoding="utf-8"?>
<ds:datastoreItem xmlns:ds="http://schemas.openxmlformats.org/officeDocument/2006/customXml" ds:itemID="{A78B3636-BAE4-43A5-80AE-5D147478875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754</TotalTime>
  <Words>649</Words>
  <Application>Microsoft Office PowerPoint</Application>
  <PresentationFormat>A4 210 x 297 mm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89</cp:revision>
  <cp:lastPrinted>2021-04-05T11:53:37Z</cp:lastPrinted>
  <dcterms:created xsi:type="dcterms:W3CDTF">2021-04-05T11:12:35Z</dcterms:created>
  <dcterms:modified xsi:type="dcterms:W3CDTF">2021-09-21T03:52:19Z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