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  <p:cmAuthor id="2" name="原田　チャム" initials="原田　チャム" lastIdx="20" clrIdx="1">
    <p:extLst>
      <p:ext uri="{19B8F6BF-5375-455C-9EA6-DF929625EA0E}">
        <p15:presenceInfo xmlns:p15="http://schemas.microsoft.com/office/powerpoint/2012/main" userId="S::hiday-c-harada@hidayoffice365.onmicrosoft.com::71d7a820-0123-4c07-8d95-e1bc1c90250d" providerId="AD"/>
      </p:ext>
    </p:extLst>
  </p:cmAuthor>
  <p:cmAuthor id="3" name="user" initials="u" lastIdx="18" clrIdx="2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altLang="ja-JP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Về</a:t>
            </a:r>
            <a:r>
              <a:rPr lang="en-US" altLang="ja-JP" sz="2800" b="1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sz="2800" b="1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vụ</a:t>
            </a:r>
            <a:r>
              <a:rPr lang="en-US" altLang="ja-JP" sz="2800" b="1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sz="2800" b="1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sz="2800" b="1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qua </a:t>
            </a:r>
            <a:r>
              <a:rPr lang="en-US" altLang="ja-JP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điện</a:t>
            </a:r>
            <a:r>
              <a:rPr lang="en-US" altLang="ja-JP" sz="2800" b="1" dirty="0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thoại</a:t>
            </a:r>
            <a:endParaRPr kumimoji="1" lang="ja-JP" alt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kumimoji="1"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　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Bạn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có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thể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sử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dụng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“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vụ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qua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điện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thoại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”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bạn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đến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khám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tại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bệnh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viện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　</a:t>
            </a:r>
            <a:r>
              <a:rPr lang="vi-VN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Hãy xác nhận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các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vi-VN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nội dung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sau</a:t>
            </a:r>
            <a:r>
              <a:rPr lang="vi-VN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đây.</a:t>
            </a:r>
          </a:p>
          <a:p>
            <a:pPr algn="just"/>
            <a:endParaRPr lang="en-US" altLang="ja-JP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Nội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dung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và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cách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sử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dụng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vụ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qua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điện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thoại</a:t>
            </a:r>
            <a:endParaRPr lang="en-US" altLang="ja-JP" sz="20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en-US" altLang="ja-JP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-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	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Kết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nối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điện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thoại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với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ngoài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bệnh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viện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.</a:t>
            </a:r>
          </a:p>
          <a:p>
            <a:pPr marL="361950" indent="-361950" algn="just"/>
            <a:endParaRPr lang="ja-JP" altLang="en-US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61950" indent="-361950" algn="just"/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-	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sẽ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những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nội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dung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bạn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nói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sang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tiếng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Nhật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và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truyền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đạt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với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nhân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bệnh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viện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.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Mặt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khác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sẽ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truyền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đạt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cho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bạn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những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nội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dung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nhân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bệnh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viện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nói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bằng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ngôn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ngữ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của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bạn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.</a:t>
            </a:r>
          </a:p>
          <a:p>
            <a:pPr marL="361950" indent="-361950" algn="just"/>
            <a:endParaRPr lang="ja-JP" altLang="en-US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61950" indent="-361950" algn="just"/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-	</a:t>
            </a:r>
            <a:r>
              <a:rPr lang="vi-VN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Bạn có thể sử dụng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vụ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này</a:t>
            </a:r>
            <a:r>
              <a:rPr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vi-VN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khi nói chuyện với nhân viên bệnh viện chẳng hạn như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tại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quầy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tiếp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nhận</a:t>
            </a:r>
            <a:r>
              <a:rPr lang="vi-VN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,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vi-VN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thanh toán và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vi-VN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khám bệnh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,</a:t>
            </a:r>
            <a:r>
              <a:rPr lang="vi-VN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v.v.</a:t>
            </a:r>
            <a:endParaRPr lang="en-US" altLang="ja-JP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61950" indent="-361950" algn="just"/>
            <a:endParaRPr lang="ja-JP" altLang="en-US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61950" indent="-361950" algn="just"/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-	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Phí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: (1) 1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lần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●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yên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;   (2)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Đến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△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phút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là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◆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yên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,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từ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△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phút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thì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cứ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▲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phút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là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□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yên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;    (3)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Miễn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phí</a:t>
            </a:r>
            <a:endParaRPr lang="en-US" altLang="ja-JP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61950" indent="-361950" algn="just"/>
            <a:endParaRPr lang="ja-JP" altLang="en-US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pPr marL="361950" indent="-361950" algn="just"/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-</a:t>
            </a:r>
            <a:r>
              <a:rPr lang="ja-JP" altLang="en-US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   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Vui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lòng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thanh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toán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phí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cùng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với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phí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khám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chữa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bệnh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41529" y="6598446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vi-VN" altLang="ja-JP" sz="2000" dirty="0">
                <a:latin typeface="+mj-lt"/>
                <a:ea typeface="ＭＳ Ｐゴシック"/>
              </a:rPr>
              <a:t>Những điều cần lưu ý</a:t>
            </a:r>
            <a:endParaRPr kumimoji="1" lang="ja-JP" altLang="en-US" sz="2000" dirty="0">
              <a:latin typeface="+mj-lt"/>
              <a:ea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932928"/>
            <a:ext cx="645318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-	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qua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điện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thoại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là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vụ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dành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cho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bạn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đến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khám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tại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bệnh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viện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.</a:t>
            </a:r>
          </a:p>
          <a:p>
            <a:pPr marL="361950" indent="-361950" algn="just"/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     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Không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thể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sử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dụng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vụ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này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ngoài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việc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khám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tại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bệnh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viện</a:t>
            </a:r>
            <a:r>
              <a:rPr lang="en-US" altLang="ja-JP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.</a:t>
            </a:r>
            <a:endParaRPr lang="ja-JP" altLang="en-US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60359"/>
            <a:ext cx="655510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                                         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Ngày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        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tháng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        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năm</a:t>
            </a:r>
            <a:endParaRPr lang="en-US" altLang="ja-JP" sz="20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  <a:p>
            <a:r>
              <a:rPr lang="ja-JP" altLang="en-US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　　　　　　　　　　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Họ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2000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tên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:</a:t>
            </a:r>
            <a:r>
              <a:rPr lang="ja-JP" altLang="en-US" sz="2000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　　　　　　　　　　　　　　　　　　　　　　　　　　　　</a:t>
            </a:r>
            <a:endParaRPr lang="en-US" altLang="ja-JP" sz="20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kumimoji="1"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kumimoji="1" lang="ja-JP" alt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86498" y="8126377"/>
            <a:ext cx="6912000" cy="38472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Bạn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có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muốn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sử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dụng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vụ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phiên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dịch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qua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điện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thoại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 </a:t>
            </a:r>
            <a:r>
              <a:rPr lang="en-US" altLang="ja-JP" sz="1900" b="1" dirty="0" err="1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không</a:t>
            </a:r>
            <a:r>
              <a:rPr lang="en-US" altLang="ja-JP" sz="1900" b="1" dirty="0">
                <a:latin typeface="Times New Roman" panose="02020603050405020304" pitchFamily="18" charset="0"/>
                <a:ea typeface="ＭＳ Ｐゴシック"/>
                <a:cs typeface="Times New Roman" panose="02020603050405020304" pitchFamily="18" charset="0"/>
              </a:rPr>
              <a:t>?</a:t>
            </a:r>
            <a:endParaRPr lang="ja-JP" altLang="en-US" sz="1900" dirty="0">
              <a:latin typeface="Times New Roman" panose="02020603050405020304" pitchFamily="18" charset="0"/>
              <a:ea typeface="ＭＳ Ｐゴシック"/>
              <a:cs typeface="Times New Roman" panose="02020603050405020304" pitchFamily="18" charset="0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43154E1C-0852-4729-96EB-AAB1C9368150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4B3B7E8A-9F39-4E53-9D5C-63CB6AEA28F4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793553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E00003-4C39-4E48-A5C1-D0B471070FAC}"/>
</file>

<file path=customXml/itemProps2.xml><?xml version="1.0" encoding="utf-8"?>
<ds:datastoreItem xmlns:ds="http://schemas.openxmlformats.org/officeDocument/2006/customXml" ds:itemID="{698D86CF-6B3F-495A-AA32-761C359D1214}"/>
</file>

<file path=customXml/itemProps3.xml><?xml version="1.0" encoding="utf-8"?>
<ds:datastoreItem xmlns:ds="http://schemas.openxmlformats.org/officeDocument/2006/customXml" ds:itemID="{39F4407F-C4A3-47B1-8729-E5D3BFF26AE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901</TotalTime>
  <Words>725</Words>
  <Application>Microsoft Office PowerPoint</Application>
  <PresentationFormat>A4 210 x 297 mm</PresentationFormat>
  <Paragraphs>42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102</cp:revision>
  <cp:lastPrinted>2021-07-26T02:25:06Z</cp:lastPrinted>
  <dcterms:created xsi:type="dcterms:W3CDTF">2021-04-05T11:12:35Z</dcterms:created>
  <dcterms:modified xsi:type="dcterms:W3CDTF">2021-09-21T03:55:17Z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